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diagrams/data1.xml" ContentType="application/vnd.openxmlformats-officedocument.drawingml.diagramData+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7.jpeg" ContentType="image/jpeg"/>
  <Override PartName="/ppt/media/image3.png" ContentType="image/png"/>
  <Override PartName="/ppt/media/image28.png" ContentType="image/png"/>
  <Override PartName="/ppt/media/image1.jpeg" ContentType="image/jpeg"/>
  <Override PartName="/ppt/media/image2.png" ContentType="image/png"/>
  <Override PartName="/ppt/media/image4.jpeg" ContentType="image/jpeg"/>
  <Override PartName="/ppt/media/image5.png" ContentType="image/png"/>
  <Override PartName="/ppt/media/image34.jpeg" ContentType="image/jpeg"/>
  <Override PartName="/ppt/media/image6.png" ContentType="image/png"/>
  <Override PartName="/ppt/media/image51.jpeg" ContentType="image/jpeg"/>
  <Override PartName="/ppt/media/image9.png" ContentType="image/png"/>
  <Override PartName="/ppt/media/image31.png" ContentType="image/png"/>
  <Override PartName="/ppt/media/image7.jpeg" ContentType="image/jpeg"/>
  <Override PartName="/ppt/media/image23.jpeg" ContentType="image/jpeg"/>
  <Override PartName="/ppt/media/image8.png" ContentType="image/png"/>
  <Override PartName="/ppt/media/image56.png" ContentType="image/png"/>
  <Override PartName="/ppt/media/image10.jpeg" ContentType="image/jpeg"/>
  <Override PartName="/ppt/media/image11.png" ContentType="image/png"/>
  <Override PartName="/ppt/media/image12.png" ContentType="image/png"/>
  <Override PartName="/ppt/media/image19.png" ContentType="image/png"/>
  <Override PartName="/ppt/media/image13.jpeg" ContentType="image/jpeg"/>
  <Override PartName="/ppt/media/image14.jpeg" ContentType="image/jpeg"/>
  <Override PartName="/ppt/media/image15.png" ContentType="image/png"/>
  <Override PartName="/ppt/media/image16.png" ContentType="image/png"/>
  <Override PartName="/ppt/media/image18.png" ContentType="image/png"/>
  <Override PartName="/ppt/media/image44.png" ContentType="image/png"/>
  <Override PartName="/ppt/media/image20.jpeg" ContentType="image/jpeg"/>
  <Override PartName="/ppt/media/image21.png" ContentType="image/png"/>
  <Override PartName="/ppt/media/image22.png" ContentType="image/png"/>
  <Override PartName="/ppt/media/image24.jpeg" ContentType="image/jpeg"/>
  <Override PartName="/ppt/media/image27.png" ContentType="image/png"/>
  <Override PartName="/ppt/media/image25.jpeg" ContentType="image/jpeg"/>
  <Override PartName="/ppt/media/image26.png" ContentType="image/png"/>
  <Override PartName="/ppt/media/image29.jpeg" ContentType="image/jpeg"/>
  <Override PartName="/ppt/media/image32.png" ContentType="image/png"/>
  <Override PartName="/ppt/media/image30.jpeg" ContentType="image/jpeg"/>
  <Override PartName="/ppt/media/image33.jpeg" ContentType="image/jpeg"/>
  <Override PartName="/ppt/media/image37.jpeg" ContentType="image/jpeg"/>
  <Override PartName="/ppt/media/image35.png" ContentType="image/png"/>
  <Override PartName="/ppt/media/image36.png" ContentType="image/png"/>
  <Override PartName="/ppt/media/image38.jpeg" ContentType="image/jpeg"/>
  <Override PartName="/ppt/media/image39.png" ContentType="image/png"/>
  <Override PartName="/ppt/media/image42.jpeg" ContentType="image/jpeg"/>
  <Override PartName="/ppt/media/image40.png" ContentType="image/png"/>
  <Override PartName="/ppt/media/image41.jpeg" ContentType="image/jpeg"/>
  <Override PartName="/ppt/media/image49.jpeg" ContentType="image/jpeg"/>
  <Override PartName="/ppt/media/image43.png" ContentType="image/png"/>
  <Override PartName="/ppt/media/image45.jpeg" ContentType="image/jpeg"/>
  <Override PartName="/ppt/media/image46.jpeg" ContentType="image/jpeg"/>
  <Override PartName="/ppt/media/image47.png" ContentType="image/png"/>
  <Override PartName="/ppt/media/image48.png" ContentType="image/png"/>
  <Override PartName="/ppt/media/image50.png" ContentType="image/png"/>
  <Override PartName="/ppt/media/image52.png" ContentType="image/png"/>
  <Override PartName="/ppt/media/image53.png" ContentType="image/png"/>
  <Override PartName="/ppt/media/image54.jpeg" ContentType="image/jpeg"/>
  <Override PartName="/ppt/media/image55.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3587"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C3814-4929-44CF-8015-9DD815C5921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33B4178-8038-4B2E-9AD5-33BCC839C96C}">
      <dgm:prSet/>
      <dgm:spPr/>
      <dgm:t>
        <a:bodyPr/>
        <a:lstStyle/>
        <a:p>
          <a:r>
            <a:rPr lang="en-US"/>
            <a:t>There is a link if you want to learn something more about her:</a:t>
          </a:r>
        </a:p>
      </dgm:t>
    </dgm:pt>
    <dgm:pt modelId="{37627626-35DD-4476-A81A-2628C1E77122}" type="parTrans" cxnId="{60C22F11-8D25-4DCC-97E3-3BBC08A83458}">
      <dgm:prSet/>
      <dgm:spPr/>
      <dgm:t>
        <a:bodyPr/>
        <a:lstStyle/>
        <a:p>
          <a:endParaRPr lang="en-US"/>
        </a:p>
      </dgm:t>
    </dgm:pt>
    <dgm:pt modelId="{BED3F9FD-EDB3-46D3-B59D-5BEE7DAD999E}" type="sibTrans" cxnId="{60C22F11-8D25-4DCC-97E3-3BBC08A83458}">
      <dgm:prSet/>
      <dgm:spPr/>
      <dgm:t>
        <a:bodyPr/>
        <a:lstStyle/>
        <a:p>
          <a:endParaRPr lang="en-US"/>
        </a:p>
      </dgm:t>
    </dgm:pt>
    <dgm:pt modelId="{B4D87468-580A-485F-943A-B5B0154B5753}">
      <dgm:prSet/>
      <dgm:spPr/>
      <dgm:t>
        <a:bodyPr/>
        <a:lstStyle/>
        <a:p>
          <a:r>
            <a:rPr lang="en-US"/>
            <a:t>https://en.wikipedia.org/wiki/Wangari_Maathai </a:t>
          </a:r>
        </a:p>
      </dgm:t>
    </dgm:pt>
    <dgm:pt modelId="{BD9C607C-32B8-4BFD-8317-22D546E9745B}" type="parTrans" cxnId="{C90431E5-5DAA-44D9-BB87-5FDB4D2ECF70}">
      <dgm:prSet/>
      <dgm:spPr/>
      <dgm:t>
        <a:bodyPr/>
        <a:lstStyle/>
        <a:p>
          <a:endParaRPr lang="en-US"/>
        </a:p>
      </dgm:t>
    </dgm:pt>
    <dgm:pt modelId="{0C7228DF-3662-4A36-8CA2-DE9D064691E0}" type="sibTrans" cxnId="{C90431E5-5DAA-44D9-BB87-5FDB4D2ECF70}">
      <dgm:prSet/>
      <dgm:spPr/>
      <dgm:t>
        <a:bodyPr/>
        <a:lstStyle/>
        <a:p>
          <a:endParaRPr lang="en-US"/>
        </a:p>
      </dgm:t>
    </dgm:pt>
    <dgm:pt modelId="{F3960DA9-C5A7-491F-BFE5-56081C75ADEC}" type="pres">
      <dgm:prSet presAssocID="{D75C3814-4929-44CF-8015-9DD815C59216}" presName="hierChild1" presStyleCnt="0">
        <dgm:presLayoutVars>
          <dgm:chPref val="1"/>
          <dgm:dir/>
          <dgm:animOne val="branch"/>
          <dgm:animLvl val="lvl"/>
          <dgm:resizeHandles/>
        </dgm:presLayoutVars>
      </dgm:prSet>
      <dgm:spPr/>
    </dgm:pt>
    <dgm:pt modelId="{7087E823-5070-499A-860D-659BDBF118EC}" type="pres">
      <dgm:prSet presAssocID="{B33B4178-8038-4B2E-9AD5-33BCC839C96C}" presName="hierRoot1" presStyleCnt="0"/>
      <dgm:spPr/>
    </dgm:pt>
    <dgm:pt modelId="{36B2D888-7105-43CB-B10D-0CBE708237EB}" type="pres">
      <dgm:prSet presAssocID="{B33B4178-8038-4B2E-9AD5-33BCC839C96C}" presName="composite" presStyleCnt="0"/>
      <dgm:spPr/>
    </dgm:pt>
    <dgm:pt modelId="{C4B12A68-4762-4005-942F-14B8F1BA38CE}" type="pres">
      <dgm:prSet presAssocID="{B33B4178-8038-4B2E-9AD5-33BCC839C96C}" presName="background" presStyleLbl="node0" presStyleIdx="0" presStyleCnt="2"/>
      <dgm:spPr/>
    </dgm:pt>
    <dgm:pt modelId="{C2347BC0-7CE7-439D-9E7D-E113D45A67BA}" type="pres">
      <dgm:prSet presAssocID="{B33B4178-8038-4B2E-9AD5-33BCC839C96C}" presName="text" presStyleLbl="fgAcc0" presStyleIdx="0" presStyleCnt="2">
        <dgm:presLayoutVars>
          <dgm:chPref val="3"/>
        </dgm:presLayoutVars>
      </dgm:prSet>
      <dgm:spPr/>
    </dgm:pt>
    <dgm:pt modelId="{FD82A3DA-EF48-4115-8569-DF0452536B18}" type="pres">
      <dgm:prSet presAssocID="{B33B4178-8038-4B2E-9AD5-33BCC839C96C}" presName="hierChild2" presStyleCnt="0"/>
      <dgm:spPr/>
    </dgm:pt>
    <dgm:pt modelId="{F3AE299E-4F3B-451B-B566-5124F14320F5}" type="pres">
      <dgm:prSet presAssocID="{B4D87468-580A-485F-943A-B5B0154B5753}" presName="hierRoot1" presStyleCnt="0"/>
      <dgm:spPr/>
    </dgm:pt>
    <dgm:pt modelId="{636D06AA-3932-4B02-AA36-0BB3DC9F809F}" type="pres">
      <dgm:prSet presAssocID="{B4D87468-580A-485F-943A-B5B0154B5753}" presName="composite" presStyleCnt="0"/>
      <dgm:spPr/>
    </dgm:pt>
    <dgm:pt modelId="{5377EA23-044A-4F02-AEEB-6E525E2A51A8}" type="pres">
      <dgm:prSet presAssocID="{B4D87468-580A-485F-943A-B5B0154B5753}" presName="background" presStyleLbl="node0" presStyleIdx="1" presStyleCnt="2"/>
      <dgm:spPr/>
    </dgm:pt>
    <dgm:pt modelId="{9E452363-BF52-4A0C-BF73-CCB6FFB07C18}" type="pres">
      <dgm:prSet presAssocID="{B4D87468-580A-485F-943A-B5B0154B5753}" presName="text" presStyleLbl="fgAcc0" presStyleIdx="1" presStyleCnt="2">
        <dgm:presLayoutVars>
          <dgm:chPref val="3"/>
        </dgm:presLayoutVars>
      </dgm:prSet>
      <dgm:spPr/>
    </dgm:pt>
    <dgm:pt modelId="{DE2E498A-2DF1-4B30-9D0B-0B9F285812D4}" type="pres">
      <dgm:prSet presAssocID="{B4D87468-580A-485F-943A-B5B0154B5753}" presName="hierChild2" presStyleCnt="0"/>
      <dgm:spPr/>
    </dgm:pt>
  </dgm:ptLst>
  <dgm:cxnLst>
    <dgm:cxn modelId="{60C22F11-8D25-4DCC-97E3-3BBC08A83458}" srcId="{D75C3814-4929-44CF-8015-9DD815C59216}" destId="{B33B4178-8038-4B2E-9AD5-33BCC839C96C}" srcOrd="0" destOrd="0" parTransId="{37627626-35DD-4476-A81A-2628C1E77122}" sibTransId="{BED3F9FD-EDB3-46D3-B59D-5BEE7DAD999E}"/>
    <dgm:cxn modelId="{DB082329-0C75-42FB-B02B-356D8B62E1C3}" type="presOf" srcId="{B33B4178-8038-4B2E-9AD5-33BCC839C96C}" destId="{C2347BC0-7CE7-439D-9E7D-E113D45A67BA}" srcOrd="0" destOrd="0" presId="urn:microsoft.com/office/officeart/2005/8/layout/hierarchy1"/>
    <dgm:cxn modelId="{CB34AA4C-2511-4F78-8B67-6299428FEAE1}" type="presOf" srcId="{B4D87468-580A-485F-943A-B5B0154B5753}" destId="{9E452363-BF52-4A0C-BF73-CCB6FFB07C18}" srcOrd="0" destOrd="0" presId="urn:microsoft.com/office/officeart/2005/8/layout/hierarchy1"/>
    <dgm:cxn modelId="{31D01086-A661-4C94-9750-047446125855}" type="presOf" srcId="{D75C3814-4929-44CF-8015-9DD815C59216}" destId="{F3960DA9-C5A7-491F-BFE5-56081C75ADEC}" srcOrd="0" destOrd="0" presId="urn:microsoft.com/office/officeart/2005/8/layout/hierarchy1"/>
    <dgm:cxn modelId="{C90431E5-5DAA-44D9-BB87-5FDB4D2ECF70}" srcId="{D75C3814-4929-44CF-8015-9DD815C59216}" destId="{B4D87468-580A-485F-943A-B5B0154B5753}" srcOrd="1" destOrd="0" parTransId="{BD9C607C-32B8-4BFD-8317-22D546E9745B}" sibTransId="{0C7228DF-3662-4A36-8CA2-DE9D064691E0}"/>
    <dgm:cxn modelId="{50B06F80-5352-4634-B8E8-33AFB63E82FC}" type="presParOf" srcId="{F3960DA9-C5A7-491F-BFE5-56081C75ADEC}" destId="{7087E823-5070-499A-860D-659BDBF118EC}" srcOrd="0" destOrd="0" presId="urn:microsoft.com/office/officeart/2005/8/layout/hierarchy1"/>
    <dgm:cxn modelId="{E62F520F-9434-4A97-BE30-7D90E760266E}" type="presParOf" srcId="{7087E823-5070-499A-860D-659BDBF118EC}" destId="{36B2D888-7105-43CB-B10D-0CBE708237EB}" srcOrd="0" destOrd="0" presId="urn:microsoft.com/office/officeart/2005/8/layout/hierarchy1"/>
    <dgm:cxn modelId="{6B3345DB-2A6C-448E-A337-ECDB47DA977B}" type="presParOf" srcId="{36B2D888-7105-43CB-B10D-0CBE708237EB}" destId="{C4B12A68-4762-4005-942F-14B8F1BA38CE}" srcOrd="0" destOrd="0" presId="urn:microsoft.com/office/officeart/2005/8/layout/hierarchy1"/>
    <dgm:cxn modelId="{7A97E9D4-5421-43CB-90D5-53CED08D4108}" type="presParOf" srcId="{36B2D888-7105-43CB-B10D-0CBE708237EB}" destId="{C2347BC0-7CE7-439D-9E7D-E113D45A67BA}" srcOrd="1" destOrd="0" presId="urn:microsoft.com/office/officeart/2005/8/layout/hierarchy1"/>
    <dgm:cxn modelId="{67A490B5-89C4-48A9-9574-0AF42E0255FD}" type="presParOf" srcId="{7087E823-5070-499A-860D-659BDBF118EC}" destId="{FD82A3DA-EF48-4115-8569-DF0452536B18}" srcOrd="1" destOrd="0" presId="urn:microsoft.com/office/officeart/2005/8/layout/hierarchy1"/>
    <dgm:cxn modelId="{A483E537-582C-4397-9B2F-D90F3CD496B7}" type="presParOf" srcId="{F3960DA9-C5A7-491F-BFE5-56081C75ADEC}" destId="{F3AE299E-4F3B-451B-B566-5124F14320F5}" srcOrd="1" destOrd="0" presId="urn:microsoft.com/office/officeart/2005/8/layout/hierarchy1"/>
    <dgm:cxn modelId="{989780F1-EBAA-4215-AFC3-B2AC7DF7A84C}" type="presParOf" srcId="{F3AE299E-4F3B-451B-B566-5124F14320F5}" destId="{636D06AA-3932-4B02-AA36-0BB3DC9F809F}" srcOrd="0" destOrd="0" presId="urn:microsoft.com/office/officeart/2005/8/layout/hierarchy1"/>
    <dgm:cxn modelId="{C9BC2B22-98E4-4CB9-A5CC-93B660556374}" type="presParOf" srcId="{636D06AA-3932-4B02-AA36-0BB3DC9F809F}" destId="{5377EA23-044A-4F02-AEEB-6E525E2A51A8}" srcOrd="0" destOrd="0" presId="urn:microsoft.com/office/officeart/2005/8/layout/hierarchy1"/>
    <dgm:cxn modelId="{DA5616F1-4A96-4BEE-8565-94BE579F720F}" type="presParOf" srcId="{636D06AA-3932-4B02-AA36-0BB3DC9F809F}" destId="{9E452363-BF52-4A0C-BF73-CCB6FFB07C18}" srcOrd="1" destOrd="0" presId="urn:microsoft.com/office/officeart/2005/8/layout/hierarchy1"/>
    <dgm:cxn modelId="{7491553F-39F7-46FA-9E6C-33E7547F4124}" type="presParOf" srcId="{F3AE299E-4F3B-451B-B566-5124F14320F5}" destId="{DE2E498A-2DF1-4B30-9D0B-0B9F285812D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12A68-4762-4005-942F-14B8F1BA38CE}">
      <dsp:nvSpPr>
        <dsp:cNvPr id="0" name=""/>
        <dsp:cNvSpPr/>
      </dsp:nvSpPr>
      <dsp:spPr>
        <a:xfrm>
          <a:off x="966" y="427582"/>
          <a:ext cx="3391600" cy="21536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47BC0-7CE7-439D-9E7D-E113D45A67BA}">
      <dsp:nvSpPr>
        <dsp:cNvPr id="0" name=""/>
        <dsp:cNvSpPr/>
      </dsp:nvSpPr>
      <dsp:spPr>
        <a:xfrm>
          <a:off x="377810" y="785584"/>
          <a:ext cx="3391600" cy="21536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There is a link if you want to learn something more about her:</a:t>
          </a:r>
        </a:p>
      </dsp:txBody>
      <dsp:txXfrm>
        <a:off x="440889" y="848663"/>
        <a:ext cx="3265442" cy="2027508"/>
      </dsp:txXfrm>
    </dsp:sp>
    <dsp:sp modelId="{5377EA23-044A-4F02-AEEB-6E525E2A51A8}">
      <dsp:nvSpPr>
        <dsp:cNvPr id="0" name=""/>
        <dsp:cNvSpPr/>
      </dsp:nvSpPr>
      <dsp:spPr>
        <a:xfrm>
          <a:off x="4146255" y="427582"/>
          <a:ext cx="3391600" cy="21536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52363-BF52-4A0C-BF73-CCB6FFB07C18}">
      <dsp:nvSpPr>
        <dsp:cNvPr id="0" name=""/>
        <dsp:cNvSpPr/>
      </dsp:nvSpPr>
      <dsp:spPr>
        <a:xfrm>
          <a:off x="4523100" y="785584"/>
          <a:ext cx="3391600" cy="21536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https://en.wikipedia.org/wiki/Wangari_Maathai </a:t>
          </a:r>
        </a:p>
      </dsp:txBody>
      <dsp:txXfrm>
        <a:off x="4586179" y="848663"/>
        <a:ext cx="3265442" cy="20275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31" name="PlaceHolder 2"/>
          <p:cNvSpPr>
            <a:spLocks noGrp="1"/>
          </p:cNvSpPr>
          <p:nvPr>
            <p:ph type="body"/>
          </p:nvPr>
        </p:nvSpPr>
        <p:spPr>
          <a:xfrm>
            <a:off x="609480" y="1604520"/>
            <a:ext cx="10973520" cy="1896840"/>
          </a:xfrm>
          <a:prstGeom prst="rect">
            <a:avLst/>
          </a:prstGeom>
        </p:spPr>
        <p:txBody>
          <a:bodyPr lIns="0" rIns="0" tIns="0" bIns="0">
            <a:normAutofit/>
          </a:bodyPr>
          <a:p>
            <a:endParaRPr b="0" lang="hr-HR" sz="3200" spc="-1" strike="noStrike">
              <a:latin typeface="Arial"/>
            </a:endParaRPr>
          </a:p>
        </p:txBody>
      </p:sp>
      <p:sp>
        <p:nvSpPr>
          <p:cNvPr id="32" name="PlaceHolder 3"/>
          <p:cNvSpPr>
            <a:spLocks noGrp="1"/>
          </p:cNvSpPr>
          <p:nvPr>
            <p:ph type="body"/>
          </p:nvPr>
        </p:nvSpPr>
        <p:spPr>
          <a:xfrm>
            <a:off x="609480" y="3682080"/>
            <a:ext cx="1097352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34" name="PlaceHolder 2"/>
          <p:cNvSpPr>
            <a:spLocks noGrp="1"/>
          </p:cNvSpPr>
          <p:nvPr>
            <p:ph type="body"/>
          </p:nvPr>
        </p:nvSpPr>
        <p:spPr>
          <a:xfrm>
            <a:off x="609480" y="1604520"/>
            <a:ext cx="5355000" cy="1896840"/>
          </a:xfrm>
          <a:prstGeom prst="rect">
            <a:avLst/>
          </a:prstGeom>
        </p:spPr>
        <p:txBody>
          <a:bodyPr lIns="0" rIns="0" tIns="0" bIns="0">
            <a:normAutofit/>
          </a:bodyPr>
          <a:p>
            <a:endParaRPr b="0" lang="hr-HR" sz="3200" spc="-1" strike="noStrike">
              <a:latin typeface="Arial"/>
            </a:endParaRPr>
          </a:p>
        </p:txBody>
      </p:sp>
      <p:sp>
        <p:nvSpPr>
          <p:cNvPr id="35" name="PlaceHolder 3"/>
          <p:cNvSpPr>
            <a:spLocks noGrp="1"/>
          </p:cNvSpPr>
          <p:nvPr>
            <p:ph type="body"/>
          </p:nvPr>
        </p:nvSpPr>
        <p:spPr>
          <a:xfrm>
            <a:off x="6232680" y="1604520"/>
            <a:ext cx="5355000" cy="1896840"/>
          </a:xfrm>
          <a:prstGeom prst="rect">
            <a:avLst/>
          </a:prstGeom>
        </p:spPr>
        <p:txBody>
          <a:bodyPr lIns="0" rIns="0" tIns="0" bIns="0">
            <a:normAutofit/>
          </a:bodyPr>
          <a:p>
            <a:endParaRPr b="0" lang="hr-HR" sz="3200" spc="-1" strike="noStrike">
              <a:latin typeface="Arial"/>
            </a:endParaRPr>
          </a:p>
        </p:txBody>
      </p:sp>
      <p:sp>
        <p:nvSpPr>
          <p:cNvPr id="36" name="PlaceHolder 4"/>
          <p:cNvSpPr>
            <a:spLocks noGrp="1"/>
          </p:cNvSpPr>
          <p:nvPr>
            <p:ph type="body"/>
          </p:nvPr>
        </p:nvSpPr>
        <p:spPr>
          <a:xfrm>
            <a:off x="609480" y="3682080"/>
            <a:ext cx="5355000" cy="1896840"/>
          </a:xfrm>
          <a:prstGeom prst="rect">
            <a:avLst/>
          </a:prstGeom>
        </p:spPr>
        <p:txBody>
          <a:bodyPr lIns="0" rIns="0" tIns="0" bIns="0">
            <a:normAutofit/>
          </a:bodyPr>
          <a:p>
            <a:endParaRPr b="0" lang="hr-HR" sz="3200" spc="-1" strike="noStrike">
              <a:latin typeface="Arial"/>
            </a:endParaRPr>
          </a:p>
        </p:txBody>
      </p:sp>
      <p:sp>
        <p:nvSpPr>
          <p:cNvPr id="37" name="PlaceHolder 5"/>
          <p:cNvSpPr>
            <a:spLocks noGrp="1"/>
          </p:cNvSpPr>
          <p:nvPr>
            <p:ph type="body"/>
          </p:nvPr>
        </p:nvSpPr>
        <p:spPr>
          <a:xfrm>
            <a:off x="6232680" y="3682080"/>
            <a:ext cx="53550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39" name="PlaceHolder 2"/>
          <p:cNvSpPr>
            <a:spLocks noGrp="1"/>
          </p:cNvSpPr>
          <p:nvPr>
            <p:ph type="body"/>
          </p:nvPr>
        </p:nvSpPr>
        <p:spPr>
          <a:xfrm>
            <a:off x="609480" y="1604520"/>
            <a:ext cx="3533400" cy="1896840"/>
          </a:xfrm>
          <a:prstGeom prst="rect">
            <a:avLst/>
          </a:prstGeom>
        </p:spPr>
        <p:txBody>
          <a:bodyPr lIns="0" rIns="0" tIns="0" bIns="0">
            <a:normAutofit/>
          </a:bodyPr>
          <a:p>
            <a:endParaRPr b="0" lang="hr-HR" sz="3200" spc="-1" strike="noStrike">
              <a:latin typeface="Arial"/>
            </a:endParaRPr>
          </a:p>
        </p:txBody>
      </p:sp>
      <p:sp>
        <p:nvSpPr>
          <p:cNvPr id="40" name="PlaceHolder 3"/>
          <p:cNvSpPr>
            <a:spLocks noGrp="1"/>
          </p:cNvSpPr>
          <p:nvPr>
            <p:ph type="body"/>
          </p:nvPr>
        </p:nvSpPr>
        <p:spPr>
          <a:xfrm>
            <a:off x="4320000" y="1604520"/>
            <a:ext cx="3533400" cy="1896840"/>
          </a:xfrm>
          <a:prstGeom prst="rect">
            <a:avLst/>
          </a:prstGeom>
        </p:spPr>
        <p:txBody>
          <a:bodyPr lIns="0" rIns="0" tIns="0" bIns="0">
            <a:normAutofit/>
          </a:bodyPr>
          <a:p>
            <a:endParaRPr b="0" lang="hr-HR" sz="3200" spc="-1" strike="noStrike">
              <a:latin typeface="Arial"/>
            </a:endParaRPr>
          </a:p>
        </p:txBody>
      </p:sp>
      <p:sp>
        <p:nvSpPr>
          <p:cNvPr id="41" name="PlaceHolder 4"/>
          <p:cNvSpPr>
            <a:spLocks noGrp="1"/>
          </p:cNvSpPr>
          <p:nvPr>
            <p:ph type="body"/>
          </p:nvPr>
        </p:nvSpPr>
        <p:spPr>
          <a:xfrm>
            <a:off x="8030520" y="1604520"/>
            <a:ext cx="3533400" cy="1896840"/>
          </a:xfrm>
          <a:prstGeom prst="rect">
            <a:avLst/>
          </a:prstGeom>
        </p:spPr>
        <p:txBody>
          <a:bodyPr lIns="0" rIns="0" tIns="0" bIns="0">
            <a:normAutofit/>
          </a:bodyPr>
          <a:p>
            <a:endParaRPr b="0" lang="hr-HR" sz="3200" spc="-1" strike="noStrike">
              <a:latin typeface="Arial"/>
            </a:endParaRPr>
          </a:p>
        </p:txBody>
      </p:sp>
      <p:sp>
        <p:nvSpPr>
          <p:cNvPr id="42" name="PlaceHolder 5"/>
          <p:cNvSpPr>
            <a:spLocks noGrp="1"/>
          </p:cNvSpPr>
          <p:nvPr>
            <p:ph type="body"/>
          </p:nvPr>
        </p:nvSpPr>
        <p:spPr>
          <a:xfrm>
            <a:off x="609480" y="3682080"/>
            <a:ext cx="3533400" cy="1896840"/>
          </a:xfrm>
          <a:prstGeom prst="rect">
            <a:avLst/>
          </a:prstGeom>
        </p:spPr>
        <p:txBody>
          <a:bodyPr lIns="0" rIns="0" tIns="0" bIns="0">
            <a:normAutofit/>
          </a:bodyPr>
          <a:p>
            <a:endParaRPr b="0" lang="hr-HR" sz="3200" spc="-1" strike="noStrike">
              <a:latin typeface="Arial"/>
            </a:endParaRPr>
          </a:p>
        </p:txBody>
      </p:sp>
      <p:sp>
        <p:nvSpPr>
          <p:cNvPr id="43" name="PlaceHolder 6"/>
          <p:cNvSpPr>
            <a:spLocks noGrp="1"/>
          </p:cNvSpPr>
          <p:nvPr>
            <p:ph type="body"/>
          </p:nvPr>
        </p:nvSpPr>
        <p:spPr>
          <a:xfrm>
            <a:off x="4320000" y="3682080"/>
            <a:ext cx="3533400" cy="1896840"/>
          </a:xfrm>
          <a:prstGeom prst="rect">
            <a:avLst/>
          </a:prstGeom>
        </p:spPr>
        <p:txBody>
          <a:bodyPr lIns="0" rIns="0" tIns="0" bIns="0">
            <a:normAutofit/>
          </a:bodyPr>
          <a:p>
            <a:endParaRPr b="0" lang="hr-HR" sz="3200" spc="-1" strike="noStrike">
              <a:latin typeface="Arial"/>
            </a:endParaRPr>
          </a:p>
        </p:txBody>
      </p:sp>
      <p:sp>
        <p:nvSpPr>
          <p:cNvPr id="44" name="PlaceHolder 7"/>
          <p:cNvSpPr>
            <a:spLocks noGrp="1"/>
          </p:cNvSpPr>
          <p:nvPr>
            <p:ph type="body"/>
          </p:nvPr>
        </p:nvSpPr>
        <p:spPr>
          <a:xfrm>
            <a:off x="8030520" y="3682080"/>
            <a:ext cx="35334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55" name="PlaceHolder 2"/>
          <p:cNvSpPr>
            <a:spLocks noGrp="1"/>
          </p:cNvSpPr>
          <p:nvPr>
            <p:ph type="subTitle"/>
          </p:nvPr>
        </p:nvSpPr>
        <p:spPr>
          <a:xfrm>
            <a:off x="609480" y="1604520"/>
            <a:ext cx="1097352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57" name="PlaceHolder 2"/>
          <p:cNvSpPr>
            <a:spLocks noGrp="1"/>
          </p:cNvSpPr>
          <p:nvPr>
            <p:ph type="body"/>
          </p:nvPr>
        </p:nvSpPr>
        <p:spPr>
          <a:xfrm>
            <a:off x="609480" y="1604520"/>
            <a:ext cx="1097352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59" name="PlaceHolder 2"/>
          <p:cNvSpPr>
            <a:spLocks noGrp="1"/>
          </p:cNvSpPr>
          <p:nvPr>
            <p:ph type="body"/>
          </p:nvPr>
        </p:nvSpPr>
        <p:spPr>
          <a:xfrm>
            <a:off x="609480" y="1604520"/>
            <a:ext cx="5355000" cy="3977280"/>
          </a:xfrm>
          <a:prstGeom prst="rect">
            <a:avLst/>
          </a:prstGeom>
        </p:spPr>
        <p:txBody>
          <a:bodyPr lIns="0" rIns="0" tIns="0" bIns="0">
            <a:normAutofit/>
          </a:bodyPr>
          <a:p>
            <a:endParaRPr b="0" lang="hr-HR" sz="3200" spc="-1" strike="noStrike">
              <a:latin typeface="Arial"/>
            </a:endParaRPr>
          </a:p>
        </p:txBody>
      </p:sp>
      <p:sp>
        <p:nvSpPr>
          <p:cNvPr id="60" name="PlaceHolder 3"/>
          <p:cNvSpPr>
            <a:spLocks noGrp="1"/>
          </p:cNvSpPr>
          <p:nvPr>
            <p:ph type="body"/>
          </p:nvPr>
        </p:nvSpPr>
        <p:spPr>
          <a:xfrm>
            <a:off x="6232680" y="1604520"/>
            <a:ext cx="535500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2611800" y="774000"/>
            <a:ext cx="7958160" cy="53096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64" name="PlaceHolder 2"/>
          <p:cNvSpPr>
            <a:spLocks noGrp="1"/>
          </p:cNvSpPr>
          <p:nvPr>
            <p:ph type="body"/>
          </p:nvPr>
        </p:nvSpPr>
        <p:spPr>
          <a:xfrm>
            <a:off x="609480" y="1604520"/>
            <a:ext cx="5355000" cy="1896840"/>
          </a:xfrm>
          <a:prstGeom prst="rect">
            <a:avLst/>
          </a:prstGeom>
        </p:spPr>
        <p:txBody>
          <a:bodyPr lIns="0" rIns="0" tIns="0" bIns="0">
            <a:normAutofit/>
          </a:bodyPr>
          <a:p>
            <a:endParaRPr b="0" lang="hr-HR" sz="3200" spc="-1" strike="noStrike">
              <a:latin typeface="Arial"/>
            </a:endParaRPr>
          </a:p>
        </p:txBody>
      </p:sp>
      <p:sp>
        <p:nvSpPr>
          <p:cNvPr id="65" name="PlaceHolder 3"/>
          <p:cNvSpPr>
            <a:spLocks noGrp="1"/>
          </p:cNvSpPr>
          <p:nvPr>
            <p:ph type="body"/>
          </p:nvPr>
        </p:nvSpPr>
        <p:spPr>
          <a:xfrm>
            <a:off x="6232680" y="1604520"/>
            <a:ext cx="5355000" cy="3977280"/>
          </a:xfrm>
          <a:prstGeom prst="rect">
            <a:avLst/>
          </a:prstGeom>
        </p:spPr>
        <p:txBody>
          <a:bodyPr lIns="0" rIns="0" tIns="0" bIns="0">
            <a:normAutofit/>
          </a:bodyPr>
          <a:p>
            <a:endParaRPr b="0" lang="hr-HR" sz="3200" spc="-1" strike="noStrike">
              <a:latin typeface="Arial"/>
            </a:endParaRPr>
          </a:p>
        </p:txBody>
      </p:sp>
      <p:sp>
        <p:nvSpPr>
          <p:cNvPr id="66" name="PlaceHolder 4"/>
          <p:cNvSpPr>
            <a:spLocks noGrp="1"/>
          </p:cNvSpPr>
          <p:nvPr>
            <p:ph type="body"/>
          </p:nvPr>
        </p:nvSpPr>
        <p:spPr>
          <a:xfrm>
            <a:off x="609480" y="3682080"/>
            <a:ext cx="53550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0" name="PlaceHolder 2"/>
          <p:cNvSpPr>
            <a:spLocks noGrp="1"/>
          </p:cNvSpPr>
          <p:nvPr>
            <p:ph type="subTitle"/>
          </p:nvPr>
        </p:nvSpPr>
        <p:spPr>
          <a:xfrm>
            <a:off x="609480" y="1604520"/>
            <a:ext cx="1097352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68" name="PlaceHolder 2"/>
          <p:cNvSpPr>
            <a:spLocks noGrp="1"/>
          </p:cNvSpPr>
          <p:nvPr>
            <p:ph type="body"/>
          </p:nvPr>
        </p:nvSpPr>
        <p:spPr>
          <a:xfrm>
            <a:off x="609480" y="1604520"/>
            <a:ext cx="5355000" cy="3977280"/>
          </a:xfrm>
          <a:prstGeom prst="rect">
            <a:avLst/>
          </a:prstGeom>
        </p:spPr>
        <p:txBody>
          <a:bodyPr lIns="0" rIns="0" tIns="0" bIns="0">
            <a:normAutofit/>
          </a:bodyPr>
          <a:p>
            <a:endParaRPr b="0" lang="hr-HR" sz="3200" spc="-1" strike="noStrike">
              <a:latin typeface="Arial"/>
            </a:endParaRPr>
          </a:p>
        </p:txBody>
      </p:sp>
      <p:sp>
        <p:nvSpPr>
          <p:cNvPr id="69" name="PlaceHolder 3"/>
          <p:cNvSpPr>
            <a:spLocks noGrp="1"/>
          </p:cNvSpPr>
          <p:nvPr>
            <p:ph type="body"/>
          </p:nvPr>
        </p:nvSpPr>
        <p:spPr>
          <a:xfrm>
            <a:off x="6232680" y="1604520"/>
            <a:ext cx="5355000" cy="1896840"/>
          </a:xfrm>
          <a:prstGeom prst="rect">
            <a:avLst/>
          </a:prstGeom>
        </p:spPr>
        <p:txBody>
          <a:bodyPr lIns="0" rIns="0" tIns="0" bIns="0">
            <a:normAutofit/>
          </a:bodyPr>
          <a:p>
            <a:endParaRPr b="0" lang="hr-HR" sz="3200" spc="-1" strike="noStrike">
              <a:latin typeface="Arial"/>
            </a:endParaRPr>
          </a:p>
        </p:txBody>
      </p:sp>
      <p:sp>
        <p:nvSpPr>
          <p:cNvPr id="70" name="PlaceHolder 4"/>
          <p:cNvSpPr>
            <a:spLocks noGrp="1"/>
          </p:cNvSpPr>
          <p:nvPr>
            <p:ph type="body"/>
          </p:nvPr>
        </p:nvSpPr>
        <p:spPr>
          <a:xfrm>
            <a:off x="6232680" y="3682080"/>
            <a:ext cx="53550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72" name="PlaceHolder 2"/>
          <p:cNvSpPr>
            <a:spLocks noGrp="1"/>
          </p:cNvSpPr>
          <p:nvPr>
            <p:ph type="body"/>
          </p:nvPr>
        </p:nvSpPr>
        <p:spPr>
          <a:xfrm>
            <a:off x="609480" y="1604520"/>
            <a:ext cx="5355000" cy="1896840"/>
          </a:xfrm>
          <a:prstGeom prst="rect">
            <a:avLst/>
          </a:prstGeom>
        </p:spPr>
        <p:txBody>
          <a:bodyPr lIns="0" rIns="0" tIns="0" bIns="0">
            <a:normAutofit/>
          </a:bodyPr>
          <a:p>
            <a:endParaRPr b="0" lang="hr-HR" sz="3200" spc="-1" strike="noStrike">
              <a:latin typeface="Arial"/>
            </a:endParaRPr>
          </a:p>
        </p:txBody>
      </p:sp>
      <p:sp>
        <p:nvSpPr>
          <p:cNvPr id="73" name="PlaceHolder 3"/>
          <p:cNvSpPr>
            <a:spLocks noGrp="1"/>
          </p:cNvSpPr>
          <p:nvPr>
            <p:ph type="body"/>
          </p:nvPr>
        </p:nvSpPr>
        <p:spPr>
          <a:xfrm>
            <a:off x="6232680" y="1604520"/>
            <a:ext cx="5355000" cy="1896840"/>
          </a:xfrm>
          <a:prstGeom prst="rect">
            <a:avLst/>
          </a:prstGeom>
        </p:spPr>
        <p:txBody>
          <a:bodyPr lIns="0" rIns="0" tIns="0" bIns="0">
            <a:normAutofit/>
          </a:bodyPr>
          <a:p>
            <a:endParaRPr b="0" lang="hr-HR" sz="3200" spc="-1" strike="noStrike">
              <a:latin typeface="Arial"/>
            </a:endParaRPr>
          </a:p>
        </p:txBody>
      </p:sp>
      <p:sp>
        <p:nvSpPr>
          <p:cNvPr id="74" name="PlaceHolder 4"/>
          <p:cNvSpPr>
            <a:spLocks noGrp="1"/>
          </p:cNvSpPr>
          <p:nvPr>
            <p:ph type="body"/>
          </p:nvPr>
        </p:nvSpPr>
        <p:spPr>
          <a:xfrm>
            <a:off x="609480" y="3682080"/>
            <a:ext cx="1097352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76" name="PlaceHolder 2"/>
          <p:cNvSpPr>
            <a:spLocks noGrp="1"/>
          </p:cNvSpPr>
          <p:nvPr>
            <p:ph type="body"/>
          </p:nvPr>
        </p:nvSpPr>
        <p:spPr>
          <a:xfrm>
            <a:off x="609480" y="1604520"/>
            <a:ext cx="10973520" cy="1896840"/>
          </a:xfrm>
          <a:prstGeom prst="rect">
            <a:avLst/>
          </a:prstGeom>
        </p:spPr>
        <p:txBody>
          <a:bodyPr lIns="0" rIns="0" tIns="0" bIns="0">
            <a:normAutofit/>
          </a:bodyPr>
          <a:p>
            <a:endParaRPr b="0" lang="hr-HR" sz="3200" spc="-1" strike="noStrike">
              <a:latin typeface="Arial"/>
            </a:endParaRPr>
          </a:p>
        </p:txBody>
      </p:sp>
      <p:sp>
        <p:nvSpPr>
          <p:cNvPr id="77" name="PlaceHolder 3"/>
          <p:cNvSpPr>
            <a:spLocks noGrp="1"/>
          </p:cNvSpPr>
          <p:nvPr>
            <p:ph type="body"/>
          </p:nvPr>
        </p:nvSpPr>
        <p:spPr>
          <a:xfrm>
            <a:off x="609480" y="3682080"/>
            <a:ext cx="1097352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79" name="PlaceHolder 2"/>
          <p:cNvSpPr>
            <a:spLocks noGrp="1"/>
          </p:cNvSpPr>
          <p:nvPr>
            <p:ph type="body"/>
          </p:nvPr>
        </p:nvSpPr>
        <p:spPr>
          <a:xfrm>
            <a:off x="609480" y="1604520"/>
            <a:ext cx="5355000" cy="1896840"/>
          </a:xfrm>
          <a:prstGeom prst="rect">
            <a:avLst/>
          </a:prstGeom>
        </p:spPr>
        <p:txBody>
          <a:bodyPr lIns="0" rIns="0" tIns="0" bIns="0">
            <a:normAutofit/>
          </a:bodyPr>
          <a:p>
            <a:endParaRPr b="0" lang="hr-HR" sz="3200" spc="-1" strike="noStrike">
              <a:latin typeface="Arial"/>
            </a:endParaRPr>
          </a:p>
        </p:txBody>
      </p:sp>
      <p:sp>
        <p:nvSpPr>
          <p:cNvPr id="80" name="PlaceHolder 3"/>
          <p:cNvSpPr>
            <a:spLocks noGrp="1"/>
          </p:cNvSpPr>
          <p:nvPr>
            <p:ph type="body"/>
          </p:nvPr>
        </p:nvSpPr>
        <p:spPr>
          <a:xfrm>
            <a:off x="6232680" y="1604520"/>
            <a:ext cx="5355000" cy="1896840"/>
          </a:xfrm>
          <a:prstGeom prst="rect">
            <a:avLst/>
          </a:prstGeom>
        </p:spPr>
        <p:txBody>
          <a:bodyPr lIns="0" rIns="0" tIns="0" bIns="0">
            <a:normAutofit/>
          </a:bodyPr>
          <a:p>
            <a:endParaRPr b="0" lang="hr-HR" sz="3200" spc="-1" strike="noStrike">
              <a:latin typeface="Arial"/>
            </a:endParaRPr>
          </a:p>
        </p:txBody>
      </p:sp>
      <p:sp>
        <p:nvSpPr>
          <p:cNvPr id="81" name="PlaceHolder 4"/>
          <p:cNvSpPr>
            <a:spLocks noGrp="1"/>
          </p:cNvSpPr>
          <p:nvPr>
            <p:ph type="body"/>
          </p:nvPr>
        </p:nvSpPr>
        <p:spPr>
          <a:xfrm>
            <a:off x="609480" y="3682080"/>
            <a:ext cx="5355000" cy="1896840"/>
          </a:xfrm>
          <a:prstGeom prst="rect">
            <a:avLst/>
          </a:prstGeom>
        </p:spPr>
        <p:txBody>
          <a:bodyPr lIns="0" rIns="0" tIns="0" bIns="0">
            <a:normAutofit/>
          </a:bodyPr>
          <a:p>
            <a:endParaRPr b="0" lang="hr-HR" sz="3200" spc="-1" strike="noStrike">
              <a:latin typeface="Arial"/>
            </a:endParaRPr>
          </a:p>
        </p:txBody>
      </p:sp>
      <p:sp>
        <p:nvSpPr>
          <p:cNvPr id="82" name="PlaceHolder 5"/>
          <p:cNvSpPr>
            <a:spLocks noGrp="1"/>
          </p:cNvSpPr>
          <p:nvPr>
            <p:ph type="body"/>
          </p:nvPr>
        </p:nvSpPr>
        <p:spPr>
          <a:xfrm>
            <a:off x="6232680" y="3682080"/>
            <a:ext cx="53550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84" name="PlaceHolder 2"/>
          <p:cNvSpPr>
            <a:spLocks noGrp="1"/>
          </p:cNvSpPr>
          <p:nvPr>
            <p:ph type="body"/>
          </p:nvPr>
        </p:nvSpPr>
        <p:spPr>
          <a:xfrm>
            <a:off x="609480" y="1604520"/>
            <a:ext cx="3533400" cy="1896840"/>
          </a:xfrm>
          <a:prstGeom prst="rect">
            <a:avLst/>
          </a:prstGeom>
        </p:spPr>
        <p:txBody>
          <a:bodyPr lIns="0" rIns="0" tIns="0" bIns="0">
            <a:normAutofit/>
          </a:bodyPr>
          <a:p>
            <a:endParaRPr b="0" lang="hr-HR" sz="3200" spc="-1" strike="noStrike">
              <a:latin typeface="Arial"/>
            </a:endParaRPr>
          </a:p>
        </p:txBody>
      </p:sp>
      <p:sp>
        <p:nvSpPr>
          <p:cNvPr id="85" name="PlaceHolder 3"/>
          <p:cNvSpPr>
            <a:spLocks noGrp="1"/>
          </p:cNvSpPr>
          <p:nvPr>
            <p:ph type="body"/>
          </p:nvPr>
        </p:nvSpPr>
        <p:spPr>
          <a:xfrm>
            <a:off x="4320000" y="1604520"/>
            <a:ext cx="3533400" cy="1896840"/>
          </a:xfrm>
          <a:prstGeom prst="rect">
            <a:avLst/>
          </a:prstGeom>
        </p:spPr>
        <p:txBody>
          <a:bodyPr lIns="0" rIns="0" tIns="0" bIns="0">
            <a:normAutofit/>
          </a:bodyPr>
          <a:p>
            <a:endParaRPr b="0" lang="hr-HR" sz="3200" spc="-1" strike="noStrike">
              <a:latin typeface="Arial"/>
            </a:endParaRPr>
          </a:p>
        </p:txBody>
      </p:sp>
      <p:sp>
        <p:nvSpPr>
          <p:cNvPr id="86" name="PlaceHolder 4"/>
          <p:cNvSpPr>
            <a:spLocks noGrp="1"/>
          </p:cNvSpPr>
          <p:nvPr>
            <p:ph type="body"/>
          </p:nvPr>
        </p:nvSpPr>
        <p:spPr>
          <a:xfrm>
            <a:off x="8030520" y="1604520"/>
            <a:ext cx="3533400" cy="1896840"/>
          </a:xfrm>
          <a:prstGeom prst="rect">
            <a:avLst/>
          </a:prstGeom>
        </p:spPr>
        <p:txBody>
          <a:bodyPr lIns="0" rIns="0" tIns="0" bIns="0">
            <a:normAutofit/>
          </a:bodyPr>
          <a:p>
            <a:endParaRPr b="0" lang="hr-HR" sz="3200" spc="-1" strike="noStrike">
              <a:latin typeface="Arial"/>
            </a:endParaRPr>
          </a:p>
        </p:txBody>
      </p:sp>
      <p:sp>
        <p:nvSpPr>
          <p:cNvPr id="87" name="PlaceHolder 5"/>
          <p:cNvSpPr>
            <a:spLocks noGrp="1"/>
          </p:cNvSpPr>
          <p:nvPr>
            <p:ph type="body"/>
          </p:nvPr>
        </p:nvSpPr>
        <p:spPr>
          <a:xfrm>
            <a:off x="609480" y="3682080"/>
            <a:ext cx="3533400" cy="1896840"/>
          </a:xfrm>
          <a:prstGeom prst="rect">
            <a:avLst/>
          </a:prstGeom>
        </p:spPr>
        <p:txBody>
          <a:bodyPr lIns="0" rIns="0" tIns="0" bIns="0">
            <a:normAutofit/>
          </a:bodyPr>
          <a:p>
            <a:endParaRPr b="0" lang="hr-HR" sz="3200" spc="-1" strike="noStrike">
              <a:latin typeface="Arial"/>
            </a:endParaRPr>
          </a:p>
        </p:txBody>
      </p:sp>
      <p:sp>
        <p:nvSpPr>
          <p:cNvPr id="88" name="PlaceHolder 6"/>
          <p:cNvSpPr>
            <a:spLocks noGrp="1"/>
          </p:cNvSpPr>
          <p:nvPr>
            <p:ph type="body"/>
          </p:nvPr>
        </p:nvSpPr>
        <p:spPr>
          <a:xfrm>
            <a:off x="4320000" y="3682080"/>
            <a:ext cx="3533400" cy="1896840"/>
          </a:xfrm>
          <a:prstGeom prst="rect">
            <a:avLst/>
          </a:prstGeom>
        </p:spPr>
        <p:txBody>
          <a:bodyPr lIns="0" rIns="0" tIns="0" bIns="0">
            <a:normAutofit/>
          </a:bodyPr>
          <a:p>
            <a:endParaRPr b="0" lang="hr-HR" sz="3200" spc="-1" strike="noStrike">
              <a:latin typeface="Arial"/>
            </a:endParaRPr>
          </a:p>
        </p:txBody>
      </p:sp>
      <p:sp>
        <p:nvSpPr>
          <p:cNvPr id="89" name="PlaceHolder 7"/>
          <p:cNvSpPr>
            <a:spLocks noGrp="1"/>
          </p:cNvSpPr>
          <p:nvPr>
            <p:ph type="body"/>
          </p:nvPr>
        </p:nvSpPr>
        <p:spPr>
          <a:xfrm>
            <a:off x="8030520" y="3682080"/>
            <a:ext cx="35334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9"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00" name="PlaceHolder 2"/>
          <p:cNvSpPr>
            <a:spLocks noGrp="1"/>
          </p:cNvSpPr>
          <p:nvPr>
            <p:ph type="subTitle"/>
          </p:nvPr>
        </p:nvSpPr>
        <p:spPr>
          <a:xfrm>
            <a:off x="609480" y="1604520"/>
            <a:ext cx="1097352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02" name="PlaceHolder 2"/>
          <p:cNvSpPr>
            <a:spLocks noGrp="1"/>
          </p:cNvSpPr>
          <p:nvPr>
            <p:ph type="body"/>
          </p:nvPr>
        </p:nvSpPr>
        <p:spPr>
          <a:xfrm>
            <a:off x="609480" y="1604520"/>
            <a:ext cx="1097352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04" name="PlaceHolder 2"/>
          <p:cNvSpPr>
            <a:spLocks noGrp="1"/>
          </p:cNvSpPr>
          <p:nvPr>
            <p:ph type="body"/>
          </p:nvPr>
        </p:nvSpPr>
        <p:spPr>
          <a:xfrm>
            <a:off x="609480" y="1604520"/>
            <a:ext cx="5355000" cy="3977280"/>
          </a:xfrm>
          <a:prstGeom prst="rect">
            <a:avLst/>
          </a:prstGeom>
        </p:spPr>
        <p:txBody>
          <a:bodyPr lIns="0" rIns="0" tIns="0" bIns="0">
            <a:normAutofit/>
          </a:bodyPr>
          <a:p>
            <a:endParaRPr b="0" lang="hr-HR" sz="3200" spc="-1" strike="noStrike">
              <a:latin typeface="Arial"/>
            </a:endParaRPr>
          </a:p>
        </p:txBody>
      </p:sp>
      <p:sp>
        <p:nvSpPr>
          <p:cNvPr id="105" name="PlaceHolder 3"/>
          <p:cNvSpPr>
            <a:spLocks noGrp="1"/>
          </p:cNvSpPr>
          <p:nvPr>
            <p:ph type="body"/>
          </p:nvPr>
        </p:nvSpPr>
        <p:spPr>
          <a:xfrm>
            <a:off x="6232680" y="1604520"/>
            <a:ext cx="535500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2" name="PlaceHolder 2"/>
          <p:cNvSpPr>
            <a:spLocks noGrp="1"/>
          </p:cNvSpPr>
          <p:nvPr>
            <p:ph type="body"/>
          </p:nvPr>
        </p:nvSpPr>
        <p:spPr>
          <a:xfrm>
            <a:off x="609480" y="1604520"/>
            <a:ext cx="1097352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7" name="PlaceHolder 1"/>
          <p:cNvSpPr>
            <a:spLocks noGrp="1"/>
          </p:cNvSpPr>
          <p:nvPr>
            <p:ph type="subTitle"/>
          </p:nvPr>
        </p:nvSpPr>
        <p:spPr>
          <a:xfrm>
            <a:off x="2611800" y="774000"/>
            <a:ext cx="7958160" cy="53096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09" name="PlaceHolder 2"/>
          <p:cNvSpPr>
            <a:spLocks noGrp="1"/>
          </p:cNvSpPr>
          <p:nvPr>
            <p:ph type="body"/>
          </p:nvPr>
        </p:nvSpPr>
        <p:spPr>
          <a:xfrm>
            <a:off x="609480" y="1604520"/>
            <a:ext cx="5355000" cy="1896840"/>
          </a:xfrm>
          <a:prstGeom prst="rect">
            <a:avLst/>
          </a:prstGeom>
        </p:spPr>
        <p:txBody>
          <a:bodyPr lIns="0" rIns="0" tIns="0" bIns="0">
            <a:normAutofit/>
          </a:bodyPr>
          <a:p>
            <a:endParaRPr b="0" lang="hr-HR" sz="3200" spc="-1" strike="noStrike">
              <a:latin typeface="Arial"/>
            </a:endParaRPr>
          </a:p>
        </p:txBody>
      </p:sp>
      <p:sp>
        <p:nvSpPr>
          <p:cNvPr id="110" name="PlaceHolder 3"/>
          <p:cNvSpPr>
            <a:spLocks noGrp="1"/>
          </p:cNvSpPr>
          <p:nvPr>
            <p:ph type="body"/>
          </p:nvPr>
        </p:nvSpPr>
        <p:spPr>
          <a:xfrm>
            <a:off x="6232680" y="1604520"/>
            <a:ext cx="5355000" cy="3977280"/>
          </a:xfrm>
          <a:prstGeom prst="rect">
            <a:avLst/>
          </a:prstGeom>
        </p:spPr>
        <p:txBody>
          <a:bodyPr lIns="0" rIns="0" tIns="0" bIns="0">
            <a:normAutofit/>
          </a:bodyPr>
          <a:p>
            <a:endParaRPr b="0" lang="hr-HR" sz="3200" spc="-1" strike="noStrike">
              <a:latin typeface="Arial"/>
            </a:endParaRPr>
          </a:p>
        </p:txBody>
      </p:sp>
      <p:sp>
        <p:nvSpPr>
          <p:cNvPr id="111" name="PlaceHolder 4"/>
          <p:cNvSpPr>
            <a:spLocks noGrp="1"/>
          </p:cNvSpPr>
          <p:nvPr>
            <p:ph type="body"/>
          </p:nvPr>
        </p:nvSpPr>
        <p:spPr>
          <a:xfrm>
            <a:off x="609480" y="3682080"/>
            <a:ext cx="53550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13" name="PlaceHolder 2"/>
          <p:cNvSpPr>
            <a:spLocks noGrp="1"/>
          </p:cNvSpPr>
          <p:nvPr>
            <p:ph type="body"/>
          </p:nvPr>
        </p:nvSpPr>
        <p:spPr>
          <a:xfrm>
            <a:off x="609480" y="1604520"/>
            <a:ext cx="5355000" cy="3977280"/>
          </a:xfrm>
          <a:prstGeom prst="rect">
            <a:avLst/>
          </a:prstGeom>
        </p:spPr>
        <p:txBody>
          <a:bodyPr lIns="0" rIns="0" tIns="0" bIns="0">
            <a:normAutofit/>
          </a:bodyPr>
          <a:p>
            <a:endParaRPr b="0" lang="hr-HR" sz="3200" spc="-1" strike="noStrike">
              <a:latin typeface="Arial"/>
            </a:endParaRPr>
          </a:p>
        </p:txBody>
      </p:sp>
      <p:sp>
        <p:nvSpPr>
          <p:cNvPr id="114" name="PlaceHolder 3"/>
          <p:cNvSpPr>
            <a:spLocks noGrp="1"/>
          </p:cNvSpPr>
          <p:nvPr>
            <p:ph type="body"/>
          </p:nvPr>
        </p:nvSpPr>
        <p:spPr>
          <a:xfrm>
            <a:off x="6232680" y="1604520"/>
            <a:ext cx="5355000" cy="1896840"/>
          </a:xfrm>
          <a:prstGeom prst="rect">
            <a:avLst/>
          </a:prstGeom>
        </p:spPr>
        <p:txBody>
          <a:bodyPr lIns="0" rIns="0" tIns="0" bIns="0">
            <a:normAutofit/>
          </a:bodyPr>
          <a:p>
            <a:endParaRPr b="0" lang="hr-HR" sz="3200" spc="-1" strike="noStrike">
              <a:latin typeface="Arial"/>
            </a:endParaRPr>
          </a:p>
        </p:txBody>
      </p:sp>
      <p:sp>
        <p:nvSpPr>
          <p:cNvPr id="115" name="PlaceHolder 4"/>
          <p:cNvSpPr>
            <a:spLocks noGrp="1"/>
          </p:cNvSpPr>
          <p:nvPr>
            <p:ph type="body"/>
          </p:nvPr>
        </p:nvSpPr>
        <p:spPr>
          <a:xfrm>
            <a:off x="6232680" y="3682080"/>
            <a:ext cx="53550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17" name="PlaceHolder 2"/>
          <p:cNvSpPr>
            <a:spLocks noGrp="1"/>
          </p:cNvSpPr>
          <p:nvPr>
            <p:ph type="body"/>
          </p:nvPr>
        </p:nvSpPr>
        <p:spPr>
          <a:xfrm>
            <a:off x="609480" y="1604520"/>
            <a:ext cx="5355000" cy="1896840"/>
          </a:xfrm>
          <a:prstGeom prst="rect">
            <a:avLst/>
          </a:prstGeom>
        </p:spPr>
        <p:txBody>
          <a:bodyPr lIns="0" rIns="0" tIns="0" bIns="0">
            <a:normAutofit/>
          </a:bodyPr>
          <a:p>
            <a:endParaRPr b="0" lang="hr-HR" sz="3200" spc="-1" strike="noStrike">
              <a:latin typeface="Arial"/>
            </a:endParaRPr>
          </a:p>
        </p:txBody>
      </p:sp>
      <p:sp>
        <p:nvSpPr>
          <p:cNvPr id="118" name="PlaceHolder 3"/>
          <p:cNvSpPr>
            <a:spLocks noGrp="1"/>
          </p:cNvSpPr>
          <p:nvPr>
            <p:ph type="body"/>
          </p:nvPr>
        </p:nvSpPr>
        <p:spPr>
          <a:xfrm>
            <a:off x="6232680" y="1604520"/>
            <a:ext cx="5355000" cy="1896840"/>
          </a:xfrm>
          <a:prstGeom prst="rect">
            <a:avLst/>
          </a:prstGeom>
        </p:spPr>
        <p:txBody>
          <a:bodyPr lIns="0" rIns="0" tIns="0" bIns="0">
            <a:normAutofit/>
          </a:bodyPr>
          <a:p>
            <a:endParaRPr b="0" lang="hr-HR" sz="3200" spc="-1" strike="noStrike">
              <a:latin typeface="Arial"/>
            </a:endParaRPr>
          </a:p>
        </p:txBody>
      </p:sp>
      <p:sp>
        <p:nvSpPr>
          <p:cNvPr id="119" name="PlaceHolder 4"/>
          <p:cNvSpPr>
            <a:spLocks noGrp="1"/>
          </p:cNvSpPr>
          <p:nvPr>
            <p:ph type="body"/>
          </p:nvPr>
        </p:nvSpPr>
        <p:spPr>
          <a:xfrm>
            <a:off x="609480" y="3682080"/>
            <a:ext cx="1097352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21" name="PlaceHolder 2"/>
          <p:cNvSpPr>
            <a:spLocks noGrp="1"/>
          </p:cNvSpPr>
          <p:nvPr>
            <p:ph type="body"/>
          </p:nvPr>
        </p:nvSpPr>
        <p:spPr>
          <a:xfrm>
            <a:off x="609480" y="1604520"/>
            <a:ext cx="10973520" cy="1896840"/>
          </a:xfrm>
          <a:prstGeom prst="rect">
            <a:avLst/>
          </a:prstGeom>
        </p:spPr>
        <p:txBody>
          <a:bodyPr lIns="0" rIns="0" tIns="0" bIns="0">
            <a:normAutofit/>
          </a:bodyPr>
          <a:p>
            <a:endParaRPr b="0" lang="hr-HR" sz="3200" spc="-1" strike="noStrike">
              <a:latin typeface="Arial"/>
            </a:endParaRPr>
          </a:p>
        </p:txBody>
      </p:sp>
      <p:sp>
        <p:nvSpPr>
          <p:cNvPr id="122" name="PlaceHolder 3"/>
          <p:cNvSpPr>
            <a:spLocks noGrp="1"/>
          </p:cNvSpPr>
          <p:nvPr>
            <p:ph type="body"/>
          </p:nvPr>
        </p:nvSpPr>
        <p:spPr>
          <a:xfrm>
            <a:off x="609480" y="3682080"/>
            <a:ext cx="1097352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24" name="PlaceHolder 2"/>
          <p:cNvSpPr>
            <a:spLocks noGrp="1"/>
          </p:cNvSpPr>
          <p:nvPr>
            <p:ph type="body"/>
          </p:nvPr>
        </p:nvSpPr>
        <p:spPr>
          <a:xfrm>
            <a:off x="609480" y="1604520"/>
            <a:ext cx="5355000" cy="1896840"/>
          </a:xfrm>
          <a:prstGeom prst="rect">
            <a:avLst/>
          </a:prstGeom>
        </p:spPr>
        <p:txBody>
          <a:bodyPr lIns="0" rIns="0" tIns="0" bIns="0">
            <a:normAutofit/>
          </a:bodyPr>
          <a:p>
            <a:endParaRPr b="0" lang="hr-HR" sz="3200" spc="-1" strike="noStrike">
              <a:latin typeface="Arial"/>
            </a:endParaRPr>
          </a:p>
        </p:txBody>
      </p:sp>
      <p:sp>
        <p:nvSpPr>
          <p:cNvPr id="125" name="PlaceHolder 3"/>
          <p:cNvSpPr>
            <a:spLocks noGrp="1"/>
          </p:cNvSpPr>
          <p:nvPr>
            <p:ph type="body"/>
          </p:nvPr>
        </p:nvSpPr>
        <p:spPr>
          <a:xfrm>
            <a:off x="6232680" y="1604520"/>
            <a:ext cx="5355000" cy="1896840"/>
          </a:xfrm>
          <a:prstGeom prst="rect">
            <a:avLst/>
          </a:prstGeom>
        </p:spPr>
        <p:txBody>
          <a:bodyPr lIns="0" rIns="0" tIns="0" bIns="0">
            <a:normAutofit/>
          </a:bodyPr>
          <a:p>
            <a:endParaRPr b="0" lang="hr-HR" sz="3200" spc="-1" strike="noStrike">
              <a:latin typeface="Arial"/>
            </a:endParaRPr>
          </a:p>
        </p:txBody>
      </p:sp>
      <p:sp>
        <p:nvSpPr>
          <p:cNvPr id="126" name="PlaceHolder 4"/>
          <p:cNvSpPr>
            <a:spLocks noGrp="1"/>
          </p:cNvSpPr>
          <p:nvPr>
            <p:ph type="body"/>
          </p:nvPr>
        </p:nvSpPr>
        <p:spPr>
          <a:xfrm>
            <a:off x="609480" y="3682080"/>
            <a:ext cx="5355000" cy="1896840"/>
          </a:xfrm>
          <a:prstGeom prst="rect">
            <a:avLst/>
          </a:prstGeom>
        </p:spPr>
        <p:txBody>
          <a:bodyPr lIns="0" rIns="0" tIns="0" bIns="0">
            <a:normAutofit/>
          </a:bodyPr>
          <a:p>
            <a:endParaRPr b="0" lang="hr-HR" sz="3200" spc="-1" strike="noStrike">
              <a:latin typeface="Arial"/>
            </a:endParaRPr>
          </a:p>
        </p:txBody>
      </p:sp>
      <p:sp>
        <p:nvSpPr>
          <p:cNvPr id="127" name="PlaceHolder 5"/>
          <p:cNvSpPr>
            <a:spLocks noGrp="1"/>
          </p:cNvSpPr>
          <p:nvPr>
            <p:ph type="body"/>
          </p:nvPr>
        </p:nvSpPr>
        <p:spPr>
          <a:xfrm>
            <a:off x="6232680" y="3682080"/>
            <a:ext cx="53550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29" name="PlaceHolder 2"/>
          <p:cNvSpPr>
            <a:spLocks noGrp="1"/>
          </p:cNvSpPr>
          <p:nvPr>
            <p:ph type="body"/>
          </p:nvPr>
        </p:nvSpPr>
        <p:spPr>
          <a:xfrm>
            <a:off x="609480" y="1604520"/>
            <a:ext cx="3533400" cy="1896840"/>
          </a:xfrm>
          <a:prstGeom prst="rect">
            <a:avLst/>
          </a:prstGeom>
        </p:spPr>
        <p:txBody>
          <a:bodyPr lIns="0" rIns="0" tIns="0" bIns="0">
            <a:normAutofit/>
          </a:bodyPr>
          <a:p>
            <a:endParaRPr b="0" lang="hr-HR" sz="3200" spc="-1" strike="noStrike">
              <a:latin typeface="Arial"/>
            </a:endParaRPr>
          </a:p>
        </p:txBody>
      </p:sp>
      <p:sp>
        <p:nvSpPr>
          <p:cNvPr id="130" name="PlaceHolder 3"/>
          <p:cNvSpPr>
            <a:spLocks noGrp="1"/>
          </p:cNvSpPr>
          <p:nvPr>
            <p:ph type="body"/>
          </p:nvPr>
        </p:nvSpPr>
        <p:spPr>
          <a:xfrm>
            <a:off x="4320000" y="1604520"/>
            <a:ext cx="3533400" cy="1896840"/>
          </a:xfrm>
          <a:prstGeom prst="rect">
            <a:avLst/>
          </a:prstGeom>
        </p:spPr>
        <p:txBody>
          <a:bodyPr lIns="0" rIns="0" tIns="0" bIns="0">
            <a:normAutofit/>
          </a:bodyPr>
          <a:p>
            <a:endParaRPr b="0" lang="hr-HR" sz="3200" spc="-1" strike="noStrike">
              <a:latin typeface="Arial"/>
            </a:endParaRPr>
          </a:p>
        </p:txBody>
      </p:sp>
      <p:sp>
        <p:nvSpPr>
          <p:cNvPr id="131" name="PlaceHolder 4"/>
          <p:cNvSpPr>
            <a:spLocks noGrp="1"/>
          </p:cNvSpPr>
          <p:nvPr>
            <p:ph type="body"/>
          </p:nvPr>
        </p:nvSpPr>
        <p:spPr>
          <a:xfrm>
            <a:off x="8030520" y="1604520"/>
            <a:ext cx="3533400" cy="1896840"/>
          </a:xfrm>
          <a:prstGeom prst="rect">
            <a:avLst/>
          </a:prstGeom>
        </p:spPr>
        <p:txBody>
          <a:bodyPr lIns="0" rIns="0" tIns="0" bIns="0">
            <a:normAutofit/>
          </a:bodyPr>
          <a:p>
            <a:endParaRPr b="0" lang="hr-HR" sz="3200" spc="-1" strike="noStrike">
              <a:latin typeface="Arial"/>
            </a:endParaRPr>
          </a:p>
        </p:txBody>
      </p:sp>
      <p:sp>
        <p:nvSpPr>
          <p:cNvPr id="132" name="PlaceHolder 5"/>
          <p:cNvSpPr>
            <a:spLocks noGrp="1"/>
          </p:cNvSpPr>
          <p:nvPr>
            <p:ph type="body"/>
          </p:nvPr>
        </p:nvSpPr>
        <p:spPr>
          <a:xfrm>
            <a:off x="609480" y="3682080"/>
            <a:ext cx="3533400" cy="1896840"/>
          </a:xfrm>
          <a:prstGeom prst="rect">
            <a:avLst/>
          </a:prstGeom>
        </p:spPr>
        <p:txBody>
          <a:bodyPr lIns="0" rIns="0" tIns="0" bIns="0">
            <a:normAutofit/>
          </a:bodyPr>
          <a:p>
            <a:endParaRPr b="0" lang="hr-HR" sz="3200" spc="-1" strike="noStrike">
              <a:latin typeface="Arial"/>
            </a:endParaRPr>
          </a:p>
        </p:txBody>
      </p:sp>
      <p:sp>
        <p:nvSpPr>
          <p:cNvPr id="133" name="PlaceHolder 6"/>
          <p:cNvSpPr>
            <a:spLocks noGrp="1"/>
          </p:cNvSpPr>
          <p:nvPr>
            <p:ph type="body"/>
          </p:nvPr>
        </p:nvSpPr>
        <p:spPr>
          <a:xfrm>
            <a:off x="4320000" y="3682080"/>
            <a:ext cx="3533400" cy="1896840"/>
          </a:xfrm>
          <a:prstGeom prst="rect">
            <a:avLst/>
          </a:prstGeom>
        </p:spPr>
        <p:txBody>
          <a:bodyPr lIns="0" rIns="0" tIns="0" bIns="0">
            <a:normAutofit/>
          </a:bodyPr>
          <a:p>
            <a:endParaRPr b="0" lang="hr-HR" sz="3200" spc="-1" strike="noStrike">
              <a:latin typeface="Arial"/>
            </a:endParaRPr>
          </a:p>
        </p:txBody>
      </p:sp>
      <p:sp>
        <p:nvSpPr>
          <p:cNvPr id="134" name="PlaceHolder 7"/>
          <p:cNvSpPr>
            <a:spLocks noGrp="1"/>
          </p:cNvSpPr>
          <p:nvPr>
            <p:ph type="body"/>
          </p:nvPr>
        </p:nvSpPr>
        <p:spPr>
          <a:xfrm>
            <a:off x="8030520" y="3682080"/>
            <a:ext cx="35334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4"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45" name="PlaceHolder 2"/>
          <p:cNvSpPr>
            <a:spLocks noGrp="1"/>
          </p:cNvSpPr>
          <p:nvPr>
            <p:ph type="subTitle"/>
          </p:nvPr>
        </p:nvSpPr>
        <p:spPr>
          <a:xfrm>
            <a:off x="609480" y="1604520"/>
            <a:ext cx="1097352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47" name="PlaceHolder 2"/>
          <p:cNvSpPr>
            <a:spLocks noGrp="1"/>
          </p:cNvSpPr>
          <p:nvPr>
            <p:ph type="body"/>
          </p:nvPr>
        </p:nvSpPr>
        <p:spPr>
          <a:xfrm>
            <a:off x="609480" y="1604520"/>
            <a:ext cx="1097352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4" name="PlaceHolder 2"/>
          <p:cNvSpPr>
            <a:spLocks noGrp="1"/>
          </p:cNvSpPr>
          <p:nvPr>
            <p:ph type="body"/>
          </p:nvPr>
        </p:nvSpPr>
        <p:spPr>
          <a:xfrm>
            <a:off x="609480" y="1604520"/>
            <a:ext cx="5355000" cy="3977280"/>
          </a:xfrm>
          <a:prstGeom prst="rect">
            <a:avLst/>
          </a:prstGeom>
        </p:spPr>
        <p:txBody>
          <a:bodyPr lIns="0" rIns="0" tIns="0" bIns="0">
            <a:normAutofit/>
          </a:bodyPr>
          <a:p>
            <a:endParaRPr b="0" lang="hr-HR" sz="3200" spc="-1" strike="noStrike">
              <a:latin typeface="Arial"/>
            </a:endParaRPr>
          </a:p>
        </p:txBody>
      </p:sp>
      <p:sp>
        <p:nvSpPr>
          <p:cNvPr id="15" name="PlaceHolder 3"/>
          <p:cNvSpPr>
            <a:spLocks noGrp="1"/>
          </p:cNvSpPr>
          <p:nvPr>
            <p:ph type="body"/>
          </p:nvPr>
        </p:nvSpPr>
        <p:spPr>
          <a:xfrm>
            <a:off x="6232680" y="1604520"/>
            <a:ext cx="535500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49" name="PlaceHolder 2"/>
          <p:cNvSpPr>
            <a:spLocks noGrp="1"/>
          </p:cNvSpPr>
          <p:nvPr>
            <p:ph type="body"/>
          </p:nvPr>
        </p:nvSpPr>
        <p:spPr>
          <a:xfrm>
            <a:off x="609480" y="1604520"/>
            <a:ext cx="5355000" cy="3977280"/>
          </a:xfrm>
          <a:prstGeom prst="rect">
            <a:avLst/>
          </a:prstGeom>
        </p:spPr>
        <p:txBody>
          <a:bodyPr lIns="0" rIns="0" tIns="0" bIns="0">
            <a:normAutofit/>
          </a:bodyPr>
          <a:p>
            <a:endParaRPr b="0" lang="hr-HR" sz="3200" spc="-1" strike="noStrike">
              <a:latin typeface="Arial"/>
            </a:endParaRPr>
          </a:p>
        </p:txBody>
      </p:sp>
      <p:sp>
        <p:nvSpPr>
          <p:cNvPr id="150" name="PlaceHolder 3"/>
          <p:cNvSpPr>
            <a:spLocks noGrp="1"/>
          </p:cNvSpPr>
          <p:nvPr>
            <p:ph type="body"/>
          </p:nvPr>
        </p:nvSpPr>
        <p:spPr>
          <a:xfrm>
            <a:off x="6232680" y="1604520"/>
            <a:ext cx="535500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1"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2" name="PlaceHolder 1"/>
          <p:cNvSpPr>
            <a:spLocks noGrp="1"/>
          </p:cNvSpPr>
          <p:nvPr>
            <p:ph type="subTitle"/>
          </p:nvPr>
        </p:nvSpPr>
        <p:spPr>
          <a:xfrm>
            <a:off x="2611800" y="774000"/>
            <a:ext cx="7958160" cy="53096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54" name="PlaceHolder 2"/>
          <p:cNvSpPr>
            <a:spLocks noGrp="1"/>
          </p:cNvSpPr>
          <p:nvPr>
            <p:ph type="body"/>
          </p:nvPr>
        </p:nvSpPr>
        <p:spPr>
          <a:xfrm>
            <a:off x="609480" y="1604520"/>
            <a:ext cx="5355000" cy="1896840"/>
          </a:xfrm>
          <a:prstGeom prst="rect">
            <a:avLst/>
          </a:prstGeom>
        </p:spPr>
        <p:txBody>
          <a:bodyPr lIns="0" rIns="0" tIns="0" bIns="0">
            <a:normAutofit/>
          </a:bodyPr>
          <a:p>
            <a:endParaRPr b="0" lang="hr-HR" sz="3200" spc="-1" strike="noStrike">
              <a:latin typeface="Arial"/>
            </a:endParaRPr>
          </a:p>
        </p:txBody>
      </p:sp>
      <p:sp>
        <p:nvSpPr>
          <p:cNvPr id="155" name="PlaceHolder 3"/>
          <p:cNvSpPr>
            <a:spLocks noGrp="1"/>
          </p:cNvSpPr>
          <p:nvPr>
            <p:ph type="body"/>
          </p:nvPr>
        </p:nvSpPr>
        <p:spPr>
          <a:xfrm>
            <a:off x="6232680" y="1604520"/>
            <a:ext cx="5355000" cy="3977280"/>
          </a:xfrm>
          <a:prstGeom prst="rect">
            <a:avLst/>
          </a:prstGeom>
        </p:spPr>
        <p:txBody>
          <a:bodyPr lIns="0" rIns="0" tIns="0" bIns="0">
            <a:normAutofit/>
          </a:bodyPr>
          <a:p>
            <a:endParaRPr b="0" lang="hr-HR" sz="3200" spc="-1" strike="noStrike">
              <a:latin typeface="Arial"/>
            </a:endParaRPr>
          </a:p>
        </p:txBody>
      </p:sp>
      <p:sp>
        <p:nvSpPr>
          <p:cNvPr id="156" name="PlaceHolder 4"/>
          <p:cNvSpPr>
            <a:spLocks noGrp="1"/>
          </p:cNvSpPr>
          <p:nvPr>
            <p:ph type="body"/>
          </p:nvPr>
        </p:nvSpPr>
        <p:spPr>
          <a:xfrm>
            <a:off x="609480" y="3682080"/>
            <a:ext cx="53550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58" name="PlaceHolder 2"/>
          <p:cNvSpPr>
            <a:spLocks noGrp="1"/>
          </p:cNvSpPr>
          <p:nvPr>
            <p:ph type="body"/>
          </p:nvPr>
        </p:nvSpPr>
        <p:spPr>
          <a:xfrm>
            <a:off x="609480" y="1604520"/>
            <a:ext cx="5355000" cy="3977280"/>
          </a:xfrm>
          <a:prstGeom prst="rect">
            <a:avLst/>
          </a:prstGeom>
        </p:spPr>
        <p:txBody>
          <a:bodyPr lIns="0" rIns="0" tIns="0" bIns="0">
            <a:normAutofit/>
          </a:bodyPr>
          <a:p>
            <a:endParaRPr b="0" lang="hr-HR" sz="3200" spc="-1" strike="noStrike">
              <a:latin typeface="Arial"/>
            </a:endParaRPr>
          </a:p>
        </p:txBody>
      </p:sp>
      <p:sp>
        <p:nvSpPr>
          <p:cNvPr id="159" name="PlaceHolder 3"/>
          <p:cNvSpPr>
            <a:spLocks noGrp="1"/>
          </p:cNvSpPr>
          <p:nvPr>
            <p:ph type="body"/>
          </p:nvPr>
        </p:nvSpPr>
        <p:spPr>
          <a:xfrm>
            <a:off x="6232680" y="1604520"/>
            <a:ext cx="5355000" cy="1896840"/>
          </a:xfrm>
          <a:prstGeom prst="rect">
            <a:avLst/>
          </a:prstGeom>
        </p:spPr>
        <p:txBody>
          <a:bodyPr lIns="0" rIns="0" tIns="0" bIns="0">
            <a:normAutofit/>
          </a:bodyPr>
          <a:p>
            <a:endParaRPr b="0" lang="hr-HR" sz="3200" spc="-1" strike="noStrike">
              <a:latin typeface="Arial"/>
            </a:endParaRPr>
          </a:p>
        </p:txBody>
      </p:sp>
      <p:sp>
        <p:nvSpPr>
          <p:cNvPr id="160" name="PlaceHolder 4"/>
          <p:cNvSpPr>
            <a:spLocks noGrp="1"/>
          </p:cNvSpPr>
          <p:nvPr>
            <p:ph type="body"/>
          </p:nvPr>
        </p:nvSpPr>
        <p:spPr>
          <a:xfrm>
            <a:off x="6232680" y="3682080"/>
            <a:ext cx="53550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62" name="PlaceHolder 2"/>
          <p:cNvSpPr>
            <a:spLocks noGrp="1"/>
          </p:cNvSpPr>
          <p:nvPr>
            <p:ph type="body"/>
          </p:nvPr>
        </p:nvSpPr>
        <p:spPr>
          <a:xfrm>
            <a:off x="609480" y="1604520"/>
            <a:ext cx="5355000" cy="1896840"/>
          </a:xfrm>
          <a:prstGeom prst="rect">
            <a:avLst/>
          </a:prstGeom>
        </p:spPr>
        <p:txBody>
          <a:bodyPr lIns="0" rIns="0" tIns="0" bIns="0">
            <a:normAutofit/>
          </a:bodyPr>
          <a:p>
            <a:endParaRPr b="0" lang="hr-HR" sz="3200" spc="-1" strike="noStrike">
              <a:latin typeface="Arial"/>
            </a:endParaRPr>
          </a:p>
        </p:txBody>
      </p:sp>
      <p:sp>
        <p:nvSpPr>
          <p:cNvPr id="163" name="PlaceHolder 3"/>
          <p:cNvSpPr>
            <a:spLocks noGrp="1"/>
          </p:cNvSpPr>
          <p:nvPr>
            <p:ph type="body"/>
          </p:nvPr>
        </p:nvSpPr>
        <p:spPr>
          <a:xfrm>
            <a:off x="6232680" y="1604520"/>
            <a:ext cx="5355000" cy="1896840"/>
          </a:xfrm>
          <a:prstGeom prst="rect">
            <a:avLst/>
          </a:prstGeom>
        </p:spPr>
        <p:txBody>
          <a:bodyPr lIns="0" rIns="0" tIns="0" bIns="0">
            <a:normAutofit/>
          </a:bodyPr>
          <a:p>
            <a:endParaRPr b="0" lang="hr-HR" sz="3200" spc="-1" strike="noStrike">
              <a:latin typeface="Arial"/>
            </a:endParaRPr>
          </a:p>
        </p:txBody>
      </p:sp>
      <p:sp>
        <p:nvSpPr>
          <p:cNvPr id="164" name="PlaceHolder 4"/>
          <p:cNvSpPr>
            <a:spLocks noGrp="1"/>
          </p:cNvSpPr>
          <p:nvPr>
            <p:ph type="body"/>
          </p:nvPr>
        </p:nvSpPr>
        <p:spPr>
          <a:xfrm>
            <a:off x="609480" y="3682080"/>
            <a:ext cx="1097352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66" name="PlaceHolder 2"/>
          <p:cNvSpPr>
            <a:spLocks noGrp="1"/>
          </p:cNvSpPr>
          <p:nvPr>
            <p:ph type="body"/>
          </p:nvPr>
        </p:nvSpPr>
        <p:spPr>
          <a:xfrm>
            <a:off x="609480" y="1604520"/>
            <a:ext cx="10973520" cy="1896840"/>
          </a:xfrm>
          <a:prstGeom prst="rect">
            <a:avLst/>
          </a:prstGeom>
        </p:spPr>
        <p:txBody>
          <a:bodyPr lIns="0" rIns="0" tIns="0" bIns="0">
            <a:normAutofit/>
          </a:bodyPr>
          <a:p>
            <a:endParaRPr b="0" lang="hr-HR" sz="3200" spc="-1" strike="noStrike">
              <a:latin typeface="Arial"/>
            </a:endParaRPr>
          </a:p>
        </p:txBody>
      </p:sp>
      <p:sp>
        <p:nvSpPr>
          <p:cNvPr id="167" name="PlaceHolder 3"/>
          <p:cNvSpPr>
            <a:spLocks noGrp="1"/>
          </p:cNvSpPr>
          <p:nvPr>
            <p:ph type="body"/>
          </p:nvPr>
        </p:nvSpPr>
        <p:spPr>
          <a:xfrm>
            <a:off x="609480" y="3682080"/>
            <a:ext cx="1097352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69" name="PlaceHolder 2"/>
          <p:cNvSpPr>
            <a:spLocks noGrp="1"/>
          </p:cNvSpPr>
          <p:nvPr>
            <p:ph type="body"/>
          </p:nvPr>
        </p:nvSpPr>
        <p:spPr>
          <a:xfrm>
            <a:off x="609480" y="1604520"/>
            <a:ext cx="5355000" cy="1896840"/>
          </a:xfrm>
          <a:prstGeom prst="rect">
            <a:avLst/>
          </a:prstGeom>
        </p:spPr>
        <p:txBody>
          <a:bodyPr lIns="0" rIns="0" tIns="0" bIns="0">
            <a:normAutofit/>
          </a:bodyPr>
          <a:p>
            <a:endParaRPr b="0" lang="hr-HR" sz="3200" spc="-1" strike="noStrike">
              <a:latin typeface="Arial"/>
            </a:endParaRPr>
          </a:p>
        </p:txBody>
      </p:sp>
      <p:sp>
        <p:nvSpPr>
          <p:cNvPr id="170" name="PlaceHolder 3"/>
          <p:cNvSpPr>
            <a:spLocks noGrp="1"/>
          </p:cNvSpPr>
          <p:nvPr>
            <p:ph type="body"/>
          </p:nvPr>
        </p:nvSpPr>
        <p:spPr>
          <a:xfrm>
            <a:off x="6232680" y="1604520"/>
            <a:ext cx="5355000" cy="1896840"/>
          </a:xfrm>
          <a:prstGeom prst="rect">
            <a:avLst/>
          </a:prstGeom>
        </p:spPr>
        <p:txBody>
          <a:bodyPr lIns="0" rIns="0" tIns="0" bIns="0">
            <a:normAutofit/>
          </a:bodyPr>
          <a:p>
            <a:endParaRPr b="0" lang="hr-HR" sz="3200" spc="-1" strike="noStrike">
              <a:latin typeface="Arial"/>
            </a:endParaRPr>
          </a:p>
        </p:txBody>
      </p:sp>
      <p:sp>
        <p:nvSpPr>
          <p:cNvPr id="171" name="PlaceHolder 4"/>
          <p:cNvSpPr>
            <a:spLocks noGrp="1"/>
          </p:cNvSpPr>
          <p:nvPr>
            <p:ph type="body"/>
          </p:nvPr>
        </p:nvSpPr>
        <p:spPr>
          <a:xfrm>
            <a:off x="609480" y="3682080"/>
            <a:ext cx="5355000" cy="1896840"/>
          </a:xfrm>
          <a:prstGeom prst="rect">
            <a:avLst/>
          </a:prstGeom>
        </p:spPr>
        <p:txBody>
          <a:bodyPr lIns="0" rIns="0" tIns="0" bIns="0">
            <a:normAutofit/>
          </a:bodyPr>
          <a:p>
            <a:endParaRPr b="0" lang="hr-HR" sz="3200" spc="-1" strike="noStrike">
              <a:latin typeface="Arial"/>
            </a:endParaRPr>
          </a:p>
        </p:txBody>
      </p:sp>
      <p:sp>
        <p:nvSpPr>
          <p:cNvPr id="172" name="PlaceHolder 5"/>
          <p:cNvSpPr>
            <a:spLocks noGrp="1"/>
          </p:cNvSpPr>
          <p:nvPr>
            <p:ph type="body"/>
          </p:nvPr>
        </p:nvSpPr>
        <p:spPr>
          <a:xfrm>
            <a:off x="6232680" y="3682080"/>
            <a:ext cx="53550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74" name="PlaceHolder 2"/>
          <p:cNvSpPr>
            <a:spLocks noGrp="1"/>
          </p:cNvSpPr>
          <p:nvPr>
            <p:ph type="body"/>
          </p:nvPr>
        </p:nvSpPr>
        <p:spPr>
          <a:xfrm>
            <a:off x="609480" y="1604520"/>
            <a:ext cx="3533400" cy="1896840"/>
          </a:xfrm>
          <a:prstGeom prst="rect">
            <a:avLst/>
          </a:prstGeom>
        </p:spPr>
        <p:txBody>
          <a:bodyPr lIns="0" rIns="0" tIns="0" bIns="0">
            <a:normAutofit/>
          </a:bodyPr>
          <a:p>
            <a:endParaRPr b="0" lang="hr-HR" sz="3200" spc="-1" strike="noStrike">
              <a:latin typeface="Arial"/>
            </a:endParaRPr>
          </a:p>
        </p:txBody>
      </p:sp>
      <p:sp>
        <p:nvSpPr>
          <p:cNvPr id="175" name="PlaceHolder 3"/>
          <p:cNvSpPr>
            <a:spLocks noGrp="1"/>
          </p:cNvSpPr>
          <p:nvPr>
            <p:ph type="body"/>
          </p:nvPr>
        </p:nvSpPr>
        <p:spPr>
          <a:xfrm>
            <a:off x="4320000" y="1604520"/>
            <a:ext cx="3533400" cy="1896840"/>
          </a:xfrm>
          <a:prstGeom prst="rect">
            <a:avLst/>
          </a:prstGeom>
        </p:spPr>
        <p:txBody>
          <a:bodyPr lIns="0" rIns="0" tIns="0" bIns="0">
            <a:normAutofit/>
          </a:bodyPr>
          <a:p>
            <a:endParaRPr b="0" lang="hr-HR" sz="3200" spc="-1" strike="noStrike">
              <a:latin typeface="Arial"/>
            </a:endParaRPr>
          </a:p>
        </p:txBody>
      </p:sp>
      <p:sp>
        <p:nvSpPr>
          <p:cNvPr id="176" name="PlaceHolder 4"/>
          <p:cNvSpPr>
            <a:spLocks noGrp="1"/>
          </p:cNvSpPr>
          <p:nvPr>
            <p:ph type="body"/>
          </p:nvPr>
        </p:nvSpPr>
        <p:spPr>
          <a:xfrm>
            <a:off x="8030520" y="1604520"/>
            <a:ext cx="3533400" cy="1896840"/>
          </a:xfrm>
          <a:prstGeom prst="rect">
            <a:avLst/>
          </a:prstGeom>
        </p:spPr>
        <p:txBody>
          <a:bodyPr lIns="0" rIns="0" tIns="0" bIns="0">
            <a:normAutofit/>
          </a:bodyPr>
          <a:p>
            <a:endParaRPr b="0" lang="hr-HR" sz="3200" spc="-1" strike="noStrike">
              <a:latin typeface="Arial"/>
            </a:endParaRPr>
          </a:p>
        </p:txBody>
      </p:sp>
      <p:sp>
        <p:nvSpPr>
          <p:cNvPr id="177" name="PlaceHolder 5"/>
          <p:cNvSpPr>
            <a:spLocks noGrp="1"/>
          </p:cNvSpPr>
          <p:nvPr>
            <p:ph type="body"/>
          </p:nvPr>
        </p:nvSpPr>
        <p:spPr>
          <a:xfrm>
            <a:off x="609480" y="3682080"/>
            <a:ext cx="3533400" cy="1896840"/>
          </a:xfrm>
          <a:prstGeom prst="rect">
            <a:avLst/>
          </a:prstGeom>
        </p:spPr>
        <p:txBody>
          <a:bodyPr lIns="0" rIns="0" tIns="0" bIns="0">
            <a:normAutofit/>
          </a:bodyPr>
          <a:p>
            <a:endParaRPr b="0" lang="hr-HR" sz="3200" spc="-1" strike="noStrike">
              <a:latin typeface="Arial"/>
            </a:endParaRPr>
          </a:p>
        </p:txBody>
      </p:sp>
      <p:sp>
        <p:nvSpPr>
          <p:cNvPr id="178" name="PlaceHolder 6"/>
          <p:cNvSpPr>
            <a:spLocks noGrp="1"/>
          </p:cNvSpPr>
          <p:nvPr>
            <p:ph type="body"/>
          </p:nvPr>
        </p:nvSpPr>
        <p:spPr>
          <a:xfrm>
            <a:off x="4320000" y="3682080"/>
            <a:ext cx="3533400" cy="1896840"/>
          </a:xfrm>
          <a:prstGeom prst="rect">
            <a:avLst/>
          </a:prstGeom>
        </p:spPr>
        <p:txBody>
          <a:bodyPr lIns="0" rIns="0" tIns="0" bIns="0">
            <a:normAutofit/>
          </a:bodyPr>
          <a:p>
            <a:endParaRPr b="0" lang="hr-HR" sz="3200" spc="-1" strike="noStrike">
              <a:latin typeface="Arial"/>
            </a:endParaRPr>
          </a:p>
        </p:txBody>
      </p:sp>
      <p:sp>
        <p:nvSpPr>
          <p:cNvPr id="179" name="PlaceHolder 7"/>
          <p:cNvSpPr>
            <a:spLocks noGrp="1"/>
          </p:cNvSpPr>
          <p:nvPr>
            <p:ph type="body"/>
          </p:nvPr>
        </p:nvSpPr>
        <p:spPr>
          <a:xfrm>
            <a:off x="8030520" y="3682080"/>
            <a:ext cx="35334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2611800" y="774000"/>
            <a:ext cx="7958160" cy="53096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19" name="PlaceHolder 2"/>
          <p:cNvSpPr>
            <a:spLocks noGrp="1"/>
          </p:cNvSpPr>
          <p:nvPr>
            <p:ph type="body"/>
          </p:nvPr>
        </p:nvSpPr>
        <p:spPr>
          <a:xfrm>
            <a:off x="609480" y="1604520"/>
            <a:ext cx="5355000" cy="1896840"/>
          </a:xfrm>
          <a:prstGeom prst="rect">
            <a:avLst/>
          </a:prstGeom>
        </p:spPr>
        <p:txBody>
          <a:bodyPr lIns="0" rIns="0" tIns="0" bIns="0">
            <a:normAutofit/>
          </a:bodyPr>
          <a:p>
            <a:endParaRPr b="0" lang="hr-HR" sz="3200" spc="-1" strike="noStrike">
              <a:latin typeface="Arial"/>
            </a:endParaRPr>
          </a:p>
        </p:txBody>
      </p:sp>
      <p:sp>
        <p:nvSpPr>
          <p:cNvPr id="20" name="PlaceHolder 3"/>
          <p:cNvSpPr>
            <a:spLocks noGrp="1"/>
          </p:cNvSpPr>
          <p:nvPr>
            <p:ph type="body"/>
          </p:nvPr>
        </p:nvSpPr>
        <p:spPr>
          <a:xfrm>
            <a:off x="6232680" y="1604520"/>
            <a:ext cx="5355000" cy="3977280"/>
          </a:xfrm>
          <a:prstGeom prst="rect">
            <a:avLst/>
          </a:prstGeom>
        </p:spPr>
        <p:txBody>
          <a:bodyPr lIns="0" rIns="0" tIns="0" bIns="0">
            <a:normAutofit/>
          </a:bodyPr>
          <a:p>
            <a:endParaRPr b="0" lang="hr-HR" sz="3200" spc="-1" strike="noStrike">
              <a:latin typeface="Arial"/>
            </a:endParaRPr>
          </a:p>
        </p:txBody>
      </p:sp>
      <p:sp>
        <p:nvSpPr>
          <p:cNvPr id="21" name="PlaceHolder 4"/>
          <p:cNvSpPr>
            <a:spLocks noGrp="1"/>
          </p:cNvSpPr>
          <p:nvPr>
            <p:ph type="body"/>
          </p:nvPr>
        </p:nvSpPr>
        <p:spPr>
          <a:xfrm>
            <a:off x="609480" y="3682080"/>
            <a:ext cx="53550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23" name="PlaceHolder 2"/>
          <p:cNvSpPr>
            <a:spLocks noGrp="1"/>
          </p:cNvSpPr>
          <p:nvPr>
            <p:ph type="body"/>
          </p:nvPr>
        </p:nvSpPr>
        <p:spPr>
          <a:xfrm>
            <a:off x="609480" y="1604520"/>
            <a:ext cx="5355000" cy="3977280"/>
          </a:xfrm>
          <a:prstGeom prst="rect">
            <a:avLst/>
          </a:prstGeom>
        </p:spPr>
        <p:txBody>
          <a:bodyPr lIns="0" rIns="0" tIns="0" bIns="0">
            <a:normAutofit/>
          </a:bodyPr>
          <a:p>
            <a:endParaRPr b="0" lang="hr-HR" sz="3200" spc="-1" strike="noStrike">
              <a:latin typeface="Arial"/>
            </a:endParaRPr>
          </a:p>
        </p:txBody>
      </p:sp>
      <p:sp>
        <p:nvSpPr>
          <p:cNvPr id="24" name="PlaceHolder 3"/>
          <p:cNvSpPr>
            <a:spLocks noGrp="1"/>
          </p:cNvSpPr>
          <p:nvPr>
            <p:ph type="body"/>
          </p:nvPr>
        </p:nvSpPr>
        <p:spPr>
          <a:xfrm>
            <a:off x="6232680" y="1604520"/>
            <a:ext cx="5355000" cy="1896840"/>
          </a:xfrm>
          <a:prstGeom prst="rect">
            <a:avLst/>
          </a:prstGeom>
        </p:spPr>
        <p:txBody>
          <a:bodyPr lIns="0" rIns="0" tIns="0" bIns="0">
            <a:normAutofit/>
          </a:bodyPr>
          <a:p>
            <a:endParaRPr b="0" lang="hr-HR" sz="3200" spc="-1" strike="noStrike">
              <a:latin typeface="Arial"/>
            </a:endParaRPr>
          </a:p>
        </p:txBody>
      </p:sp>
      <p:sp>
        <p:nvSpPr>
          <p:cNvPr id="25" name="PlaceHolder 4"/>
          <p:cNvSpPr>
            <a:spLocks noGrp="1"/>
          </p:cNvSpPr>
          <p:nvPr>
            <p:ph type="body"/>
          </p:nvPr>
        </p:nvSpPr>
        <p:spPr>
          <a:xfrm>
            <a:off x="6232680" y="3682080"/>
            <a:ext cx="535500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611800" y="774000"/>
            <a:ext cx="7958160" cy="1145160"/>
          </a:xfrm>
          <a:prstGeom prst="rect">
            <a:avLst/>
          </a:prstGeom>
        </p:spPr>
        <p:txBody>
          <a:bodyPr lIns="0" rIns="0" tIns="0" bIns="0" anchor="ctr">
            <a:spAutoFit/>
          </a:bodyPr>
          <a:p>
            <a:pPr algn="ctr"/>
            <a:endParaRPr b="0" lang="hr-HR" sz="4400" spc="-1" strike="noStrike">
              <a:latin typeface="Arial"/>
            </a:endParaRPr>
          </a:p>
        </p:txBody>
      </p:sp>
      <p:sp>
        <p:nvSpPr>
          <p:cNvPr id="27" name="PlaceHolder 2"/>
          <p:cNvSpPr>
            <a:spLocks noGrp="1"/>
          </p:cNvSpPr>
          <p:nvPr>
            <p:ph type="body"/>
          </p:nvPr>
        </p:nvSpPr>
        <p:spPr>
          <a:xfrm>
            <a:off x="609480" y="1604520"/>
            <a:ext cx="5355000" cy="1896840"/>
          </a:xfrm>
          <a:prstGeom prst="rect">
            <a:avLst/>
          </a:prstGeom>
        </p:spPr>
        <p:txBody>
          <a:bodyPr lIns="0" rIns="0" tIns="0" bIns="0">
            <a:normAutofit/>
          </a:bodyPr>
          <a:p>
            <a:endParaRPr b="0" lang="hr-HR" sz="3200" spc="-1" strike="noStrike">
              <a:latin typeface="Arial"/>
            </a:endParaRPr>
          </a:p>
        </p:txBody>
      </p:sp>
      <p:sp>
        <p:nvSpPr>
          <p:cNvPr id="28" name="PlaceHolder 3"/>
          <p:cNvSpPr>
            <a:spLocks noGrp="1"/>
          </p:cNvSpPr>
          <p:nvPr>
            <p:ph type="body"/>
          </p:nvPr>
        </p:nvSpPr>
        <p:spPr>
          <a:xfrm>
            <a:off x="6232680" y="1604520"/>
            <a:ext cx="5355000" cy="1896840"/>
          </a:xfrm>
          <a:prstGeom prst="rect">
            <a:avLst/>
          </a:prstGeom>
        </p:spPr>
        <p:txBody>
          <a:bodyPr lIns="0" rIns="0" tIns="0" bIns="0">
            <a:normAutofit/>
          </a:bodyPr>
          <a:p>
            <a:endParaRPr b="0" lang="hr-HR" sz="3200" spc="-1" strike="noStrike">
              <a:latin typeface="Arial"/>
            </a:endParaRPr>
          </a:p>
        </p:txBody>
      </p:sp>
      <p:sp>
        <p:nvSpPr>
          <p:cNvPr id="29" name="PlaceHolder 4"/>
          <p:cNvSpPr>
            <a:spLocks noGrp="1"/>
          </p:cNvSpPr>
          <p:nvPr>
            <p:ph type="body"/>
          </p:nvPr>
        </p:nvSpPr>
        <p:spPr>
          <a:xfrm>
            <a:off x="609480" y="3682080"/>
            <a:ext cx="10973520" cy="1896840"/>
          </a:xfrm>
          <a:prstGeom prst="rect">
            <a:avLst/>
          </a:prstGeom>
        </p:spPr>
        <p:txBody>
          <a:bodyPr lIns="0" rIns="0" tIns="0" bIns="0">
            <a:normAutofit/>
          </a:bodyPr>
          <a:p>
            <a:endParaRPr b="0" lang="hr-H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jpe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jpe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17" descr=""/>
          <p:cNvPicPr/>
          <p:nvPr/>
        </p:nvPicPr>
        <p:blipFill>
          <a:blip r:embed="rId3"/>
          <a:stretch/>
        </p:blipFill>
        <p:spPr>
          <a:xfrm>
            <a:off x="2831760" y="2105280"/>
            <a:ext cx="9360360" cy="4752000"/>
          </a:xfrm>
          <a:prstGeom prst="rect">
            <a:avLst/>
          </a:prstGeom>
          <a:ln>
            <a:noFill/>
          </a:ln>
        </p:spPr>
      </p:pic>
      <p:pic>
        <p:nvPicPr>
          <p:cNvPr id="1" name="Picture 14" descr=""/>
          <p:cNvPicPr/>
          <p:nvPr/>
        </p:nvPicPr>
        <p:blipFill>
          <a:blip r:embed="rId4"/>
          <a:stretch/>
        </p:blipFill>
        <p:spPr>
          <a:xfrm>
            <a:off x="0" y="0"/>
            <a:ext cx="12190320" cy="6857280"/>
          </a:xfrm>
          <a:prstGeom prst="rect">
            <a:avLst/>
          </a:prstGeom>
          <a:ln>
            <a:noFill/>
          </a:ln>
        </p:spPr>
      </p:pic>
      <p:sp>
        <p:nvSpPr>
          <p:cNvPr id="2" name="CustomShape 1"/>
          <p:cNvSpPr/>
          <p:nvPr/>
        </p:nvSpPr>
        <p:spPr>
          <a:xfrm>
            <a:off x="0" y="0"/>
            <a:ext cx="963360" cy="6857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3" name="CustomShape 2"/>
          <p:cNvSpPr/>
          <p:nvPr/>
        </p:nvSpPr>
        <p:spPr>
          <a:xfrm>
            <a:off x="961920" y="0"/>
            <a:ext cx="4500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4" name="CustomShape 3"/>
          <p:cNvSpPr/>
          <p:nvPr/>
        </p:nvSpPr>
        <p:spPr>
          <a:xfrm>
            <a:off x="1007640" y="0"/>
            <a:ext cx="7934400" cy="685728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p:style>
      </p:sp>
      <p:sp>
        <p:nvSpPr>
          <p:cNvPr id="5" name="CustomShape 4"/>
          <p:cNvSpPr/>
          <p:nvPr/>
        </p:nvSpPr>
        <p:spPr>
          <a:xfrm>
            <a:off x="8942760" y="0"/>
            <a:ext cx="2664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6" name="CustomShape 5"/>
          <p:cNvSpPr/>
          <p:nvPr/>
        </p:nvSpPr>
        <p:spPr>
          <a:xfrm>
            <a:off x="2191320" y="3262680"/>
            <a:ext cx="415080" cy="45576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hr-HR" sz="2400" spc="-1" strike="noStrike">
                <a:solidFill>
                  <a:srgbClr val="8ec0c1"/>
                </a:solidFill>
                <a:latin typeface="Wingdings 3"/>
                <a:ea typeface="DejaVu Sans"/>
              </a:rPr>
              <a:t>z</a:t>
            </a:r>
            <a:endParaRPr b="0" lang="hr-HR" sz="2400" spc="-1" strike="noStrike">
              <a:latin typeface="Arial"/>
            </a:endParaRPr>
          </a:p>
        </p:txBody>
      </p:sp>
      <p:sp>
        <p:nvSpPr>
          <p:cNvPr id="7" name="PlaceHolder 6"/>
          <p:cNvSpPr>
            <a:spLocks noGrp="1"/>
          </p:cNvSpPr>
          <p:nvPr>
            <p:ph type="title"/>
          </p:nvPr>
        </p:nvSpPr>
        <p:spPr>
          <a:xfrm>
            <a:off x="2611800" y="774000"/>
            <a:ext cx="7958160" cy="1145160"/>
          </a:xfrm>
          <a:prstGeom prst="rect">
            <a:avLst/>
          </a:prstGeom>
        </p:spPr>
        <p:txBody>
          <a:bodyPr lIns="0" rIns="0" tIns="0" bIns="0" anchor="ctr">
            <a:spAutoFit/>
          </a:bodyPr>
          <a:p>
            <a:r>
              <a:rPr b="0" lang="hr-HR" sz="1800" spc="-1" strike="noStrike">
                <a:latin typeface="Arial"/>
              </a:rPr>
              <a:t>Kliknite za uređivanje oblika naslova teksta</a:t>
            </a:r>
            <a:endParaRPr b="0" lang="hr-HR" sz="1800" spc="-1" strike="noStrike">
              <a:latin typeface="Arial"/>
            </a:endParaRPr>
          </a:p>
        </p:txBody>
      </p:sp>
      <p:sp>
        <p:nvSpPr>
          <p:cNvPr id="8" name="PlaceHolder 7"/>
          <p:cNvSpPr>
            <a:spLocks noGrp="1"/>
          </p:cNvSpPr>
          <p:nvPr>
            <p:ph type="body"/>
          </p:nvPr>
        </p:nvSpPr>
        <p:spPr>
          <a:xfrm>
            <a:off x="609480" y="1604520"/>
            <a:ext cx="10973520" cy="3977280"/>
          </a:xfrm>
          <a:prstGeom prst="rect">
            <a:avLst/>
          </a:prstGeom>
        </p:spPr>
        <p:txBody>
          <a:bodyPr lIns="0" rIns="0" tIns="0" bIns="0">
            <a:normAutofit/>
          </a:bodyPr>
          <a:p>
            <a:pPr marL="432000" indent="-324000">
              <a:spcBef>
                <a:spcPts val="1414"/>
              </a:spcBef>
              <a:buClr>
                <a:srgbClr val="000000"/>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45" name="Picture 17" descr=""/>
          <p:cNvPicPr/>
          <p:nvPr/>
        </p:nvPicPr>
        <p:blipFill>
          <a:blip r:embed="rId3"/>
          <a:stretch/>
        </p:blipFill>
        <p:spPr>
          <a:xfrm>
            <a:off x="2831760" y="2105280"/>
            <a:ext cx="9360360" cy="4752000"/>
          </a:xfrm>
          <a:prstGeom prst="rect">
            <a:avLst/>
          </a:prstGeom>
          <a:ln>
            <a:noFill/>
          </a:ln>
        </p:spPr>
      </p:pic>
      <p:pic>
        <p:nvPicPr>
          <p:cNvPr id="46" name="Picture 14" descr=""/>
          <p:cNvPicPr/>
          <p:nvPr/>
        </p:nvPicPr>
        <p:blipFill>
          <a:blip r:embed="rId4"/>
          <a:stretch/>
        </p:blipFill>
        <p:spPr>
          <a:xfrm>
            <a:off x="0" y="0"/>
            <a:ext cx="12190320" cy="6857280"/>
          </a:xfrm>
          <a:prstGeom prst="rect">
            <a:avLst/>
          </a:prstGeom>
          <a:ln>
            <a:noFill/>
          </a:ln>
        </p:spPr>
      </p:pic>
      <p:sp>
        <p:nvSpPr>
          <p:cNvPr id="47" name="CustomShape 1"/>
          <p:cNvSpPr/>
          <p:nvPr/>
        </p:nvSpPr>
        <p:spPr>
          <a:xfrm>
            <a:off x="0" y="0"/>
            <a:ext cx="963360" cy="6857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48" name="CustomShape 2"/>
          <p:cNvSpPr/>
          <p:nvPr/>
        </p:nvSpPr>
        <p:spPr>
          <a:xfrm>
            <a:off x="961920" y="0"/>
            <a:ext cx="4500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49" name="CustomShape 3"/>
          <p:cNvSpPr/>
          <p:nvPr/>
        </p:nvSpPr>
        <p:spPr>
          <a:xfrm>
            <a:off x="1004400" y="0"/>
            <a:ext cx="10372680" cy="685728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p:style>
      </p:sp>
      <p:sp>
        <p:nvSpPr>
          <p:cNvPr id="50" name="CustomShape 4"/>
          <p:cNvSpPr/>
          <p:nvPr/>
        </p:nvSpPr>
        <p:spPr>
          <a:xfrm>
            <a:off x="11378160" y="0"/>
            <a:ext cx="2664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51" name="CustomShape 5"/>
          <p:cNvSpPr/>
          <p:nvPr/>
        </p:nvSpPr>
        <p:spPr>
          <a:xfrm>
            <a:off x="2194920" y="641160"/>
            <a:ext cx="415080" cy="36432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hr-HR" sz="1800" spc="-1" strike="noStrike">
                <a:solidFill>
                  <a:srgbClr val="8ec0c1"/>
                </a:solidFill>
                <a:latin typeface="Wingdings 3"/>
                <a:ea typeface="DejaVu Sans"/>
              </a:rPr>
              <a:t>z</a:t>
            </a:r>
            <a:endParaRPr b="0" lang="hr-HR" sz="1800" spc="-1" strike="noStrike">
              <a:latin typeface="Arial"/>
            </a:endParaRPr>
          </a:p>
        </p:txBody>
      </p:sp>
      <p:sp>
        <p:nvSpPr>
          <p:cNvPr id="52" name="PlaceHolder 6"/>
          <p:cNvSpPr>
            <a:spLocks noGrp="1"/>
          </p:cNvSpPr>
          <p:nvPr>
            <p:ph type="title"/>
          </p:nvPr>
        </p:nvSpPr>
        <p:spPr>
          <a:xfrm>
            <a:off x="609480" y="273600"/>
            <a:ext cx="10973520" cy="1144800"/>
          </a:xfrm>
          <a:prstGeom prst="rect">
            <a:avLst/>
          </a:prstGeom>
        </p:spPr>
        <p:txBody>
          <a:bodyPr lIns="0" rIns="0" tIns="0" bIns="0" anchor="ctr">
            <a:noAutofit/>
          </a:bodyPr>
          <a:p>
            <a:pPr algn="ctr"/>
            <a:r>
              <a:rPr b="0" lang="hr-HR" sz="4400" spc="-1" strike="noStrike">
                <a:latin typeface="Arial"/>
              </a:rPr>
              <a:t>Kliknite za uređivanje oblika naslova teksta</a:t>
            </a:r>
            <a:endParaRPr b="0" lang="hr-HR" sz="4400" spc="-1" strike="noStrike">
              <a:latin typeface="Arial"/>
            </a:endParaRPr>
          </a:p>
        </p:txBody>
      </p:sp>
      <p:sp>
        <p:nvSpPr>
          <p:cNvPr id="53" name="PlaceHolder 7"/>
          <p:cNvSpPr>
            <a:spLocks noGrp="1"/>
          </p:cNvSpPr>
          <p:nvPr>
            <p:ph type="body"/>
          </p:nvPr>
        </p:nvSpPr>
        <p:spPr>
          <a:xfrm>
            <a:off x="609480" y="1604520"/>
            <a:ext cx="10973520" cy="3977280"/>
          </a:xfrm>
          <a:prstGeom prst="rect">
            <a:avLst/>
          </a:prstGeom>
        </p:spPr>
        <p:txBody>
          <a:bodyPr lIns="0" rIns="0" tIns="0" bIns="0">
            <a:normAutofit/>
          </a:bodyPr>
          <a:p>
            <a:pPr marL="432000" indent="-324000">
              <a:spcBef>
                <a:spcPts val="1414"/>
              </a:spcBef>
              <a:buClr>
                <a:srgbClr val="000000"/>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90" name="Picture 17" descr=""/>
          <p:cNvPicPr/>
          <p:nvPr/>
        </p:nvPicPr>
        <p:blipFill>
          <a:blip r:embed="rId3"/>
          <a:stretch/>
        </p:blipFill>
        <p:spPr>
          <a:xfrm>
            <a:off x="2831760" y="2105280"/>
            <a:ext cx="9360360" cy="4752000"/>
          </a:xfrm>
          <a:prstGeom prst="rect">
            <a:avLst/>
          </a:prstGeom>
          <a:ln>
            <a:noFill/>
          </a:ln>
        </p:spPr>
      </p:pic>
      <p:pic>
        <p:nvPicPr>
          <p:cNvPr id="91" name="Picture 14" descr=""/>
          <p:cNvPicPr/>
          <p:nvPr/>
        </p:nvPicPr>
        <p:blipFill>
          <a:blip r:embed="rId4"/>
          <a:stretch/>
        </p:blipFill>
        <p:spPr>
          <a:xfrm>
            <a:off x="0" y="0"/>
            <a:ext cx="12190320" cy="6857280"/>
          </a:xfrm>
          <a:prstGeom prst="rect">
            <a:avLst/>
          </a:prstGeom>
          <a:ln>
            <a:noFill/>
          </a:ln>
        </p:spPr>
      </p:pic>
      <p:sp>
        <p:nvSpPr>
          <p:cNvPr id="92" name="CustomShape 1"/>
          <p:cNvSpPr/>
          <p:nvPr/>
        </p:nvSpPr>
        <p:spPr>
          <a:xfrm>
            <a:off x="0" y="0"/>
            <a:ext cx="963360" cy="6857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93" name="CustomShape 2"/>
          <p:cNvSpPr/>
          <p:nvPr/>
        </p:nvSpPr>
        <p:spPr>
          <a:xfrm>
            <a:off x="961920" y="0"/>
            <a:ext cx="4500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94" name="CustomShape 3"/>
          <p:cNvSpPr/>
          <p:nvPr/>
        </p:nvSpPr>
        <p:spPr>
          <a:xfrm>
            <a:off x="1004400" y="0"/>
            <a:ext cx="10372680" cy="685728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p:style>
      </p:sp>
      <p:sp>
        <p:nvSpPr>
          <p:cNvPr id="95" name="CustomShape 4"/>
          <p:cNvSpPr/>
          <p:nvPr/>
        </p:nvSpPr>
        <p:spPr>
          <a:xfrm>
            <a:off x="11378160" y="0"/>
            <a:ext cx="2664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96" name="CustomShape 5"/>
          <p:cNvSpPr/>
          <p:nvPr/>
        </p:nvSpPr>
        <p:spPr>
          <a:xfrm>
            <a:off x="2193480" y="636480"/>
            <a:ext cx="415080" cy="36432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hr-HR" sz="1800" spc="-1" strike="noStrike">
                <a:solidFill>
                  <a:srgbClr val="8ec0c1"/>
                </a:solidFill>
                <a:latin typeface="Wingdings 3"/>
                <a:ea typeface="DejaVu Sans"/>
              </a:rPr>
              <a:t>z</a:t>
            </a:r>
            <a:endParaRPr b="0" lang="hr-HR" sz="1800" spc="-1" strike="noStrike">
              <a:latin typeface="Arial"/>
            </a:endParaRPr>
          </a:p>
        </p:txBody>
      </p:sp>
      <p:sp>
        <p:nvSpPr>
          <p:cNvPr id="97" name="PlaceHolder 6"/>
          <p:cNvSpPr>
            <a:spLocks noGrp="1"/>
          </p:cNvSpPr>
          <p:nvPr>
            <p:ph type="title"/>
          </p:nvPr>
        </p:nvSpPr>
        <p:spPr>
          <a:xfrm>
            <a:off x="609480" y="273600"/>
            <a:ext cx="10973520" cy="1144800"/>
          </a:xfrm>
          <a:prstGeom prst="rect">
            <a:avLst/>
          </a:prstGeom>
        </p:spPr>
        <p:txBody>
          <a:bodyPr lIns="0" rIns="0" tIns="0" bIns="0" anchor="ctr">
            <a:noAutofit/>
          </a:bodyPr>
          <a:p>
            <a:pPr algn="ctr"/>
            <a:r>
              <a:rPr b="0" lang="hr-HR" sz="4400" spc="-1" strike="noStrike">
                <a:latin typeface="Arial"/>
              </a:rPr>
              <a:t>Kliknite za uređivanje oblika naslova teksta</a:t>
            </a:r>
            <a:endParaRPr b="0" lang="hr-HR" sz="4400" spc="-1" strike="noStrike">
              <a:latin typeface="Arial"/>
            </a:endParaRPr>
          </a:p>
        </p:txBody>
      </p:sp>
      <p:sp>
        <p:nvSpPr>
          <p:cNvPr id="98" name="PlaceHolder 7"/>
          <p:cNvSpPr>
            <a:spLocks noGrp="1"/>
          </p:cNvSpPr>
          <p:nvPr>
            <p:ph type="body"/>
          </p:nvPr>
        </p:nvSpPr>
        <p:spPr>
          <a:xfrm>
            <a:off x="609480" y="1604520"/>
            <a:ext cx="10973520" cy="3977280"/>
          </a:xfrm>
          <a:prstGeom prst="rect">
            <a:avLst/>
          </a:prstGeom>
        </p:spPr>
        <p:txBody>
          <a:bodyPr lIns="0" rIns="0" tIns="0" bIns="0">
            <a:normAutofit/>
          </a:bodyPr>
          <a:p>
            <a:pPr marL="432000" indent="-324000">
              <a:spcBef>
                <a:spcPts val="1414"/>
              </a:spcBef>
              <a:buClr>
                <a:srgbClr val="000000"/>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135" name="Picture 17" descr=""/>
          <p:cNvPicPr/>
          <p:nvPr/>
        </p:nvPicPr>
        <p:blipFill>
          <a:blip r:embed="rId3"/>
          <a:stretch/>
        </p:blipFill>
        <p:spPr>
          <a:xfrm>
            <a:off x="2831760" y="2105280"/>
            <a:ext cx="9360360" cy="4752000"/>
          </a:xfrm>
          <a:prstGeom prst="rect">
            <a:avLst/>
          </a:prstGeom>
          <a:ln>
            <a:noFill/>
          </a:ln>
        </p:spPr>
      </p:pic>
      <p:pic>
        <p:nvPicPr>
          <p:cNvPr id="136" name="Picture 14" descr=""/>
          <p:cNvPicPr/>
          <p:nvPr/>
        </p:nvPicPr>
        <p:blipFill>
          <a:blip r:embed="rId4"/>
          <a:stretch/>
        </p:blipFill>
        <p:spPr>
          <a:xfrm>
            <a:off x="0" y="0"/>
            <a:ext cx="12190320" cy="6857280"/>
          </a:xfrm>
          <a:prstGeom prst="rect">
            <a:avLst/>
          </a:prstGeom>
          <a:ln>
            <a:noFill/>
          </a:ln>
        </p:spPr>
      </p:pic>
      <p:sp>
        <p:nvSpPr>
          <p:cNvPr id="137" name="CustomShape 1"/>
          <p:cNvSpPr/>
          <p:nvPr/>
        </p:nvSpPr>
        <p:spPr>
          <a:xfrm>
            <a:off x="0" y="0"/>
            <a:ext cx="963360" cy="685728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38" name="CustomShape 2"/>
          <p:cNvSpPr/>
          <p:nvPr/>
        </p:nvSpPr>
        <p:spPr>
          <a:xfrm>
            <a:off x="961920" y="0"/>
            <a:ext cx="4500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39" name="CustomShape 3"/>
          <p:cNvSpPr/>
          <p:nvPr/>
        </p:nvSpPr>
        <p:spPr>
          <a:xfrm>
            <a:off x="1004400" y="0"/>
            <a:ext cx="10372680" cy="685728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p:style>
      </p:sp>
      <p:sp>
        <p:nvSpPr>
          <p:cNvPr id="140" name="CustomShape 4"/>
          <p:cNvSpPr/>
          <p:nvPr/>
        </p:nvSpPr>
        <p:spPr>
          <a:xfrm>
            <a:off x="11378160" y="0"/>
            <a:ext cx="2664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41" name="CustomShape 5"/>
          <p:cNvSpPr/>
          <p:nvPr/>
        </p:nvSpPr>
        <p:spPr>
          <a:xfrm>
            <a:off x="2196000" y="641160"/>
            <a:ext cx="415080" cy="36432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hr-HR" sz="1800" spc="-1" strike="noStrike">
                <a:solidFill>
                  <a:srgbClr val="8ec0c1"/>
                </a:solidFill>
                <a:latin typeface="Wingdings 3"/>
                <a:ea typeface="DejaVu Sans"/>
              </a:rPr>
              <a:t>z</a:t>
            </a:r>
            <a:endParaRPr b="0" lang="hr-HR" sz="1800" spc="-1" strike="noStrike">
              <a:latin typeface="Arial"/>
            </a:endParaRPr>
          </a:p>
        </p:txBody>
      </p:sp>
      <p:sp>
        <p:nvSpPr>
          <p:cNvPr id="142" name="PlaceHolder 6"/>
          <p:cNvSpPr>
            <a:spLocks noGrp="1"/>
          </p:cNvSpPr>
          <p:nvPr>
            <p:ph type="title"/>
          </p:nvPr>
        </p:nvSpPr>
        <p:spPr>
          <a:xfrm>
            <a:off x="2611800" y="774000"/>
            <a:ext cx="7958160" cy="1145160"/>
          </a:xfrm>
          <a:prstGeom prst="rect">
            <a:avLst/>
          </a:prstGeom>
        </p:spPr>
        <p:txBody>
          <a:bodyPr lIns="0" rIns="0" tIns="0" bIns="0" anchor="ctr">
            <a:spAutoFit/>
          </a:bodyPr>
          <a:p>
            <a:r>
              <a:rPr b="0" lang="hr-HR" sz="1800" spc="-1" strike="noStrike">
                <a:latin typeface="Arial"/>
              </a:rPr>
              <a:t>Kliknite za uređivanje oblika naslova teksta</a:t>
            </a:r>
            <a:endParaRPr b="0" lang="hr-HR" sz="1800" spc="-1" strike="noStrike">
              <a:latin typeface="Arial"/>
            </a:endParaRPr>
          </a:p>
        </p:txBody>
      </p:sp>
      <p:sp>
        <p:nvSpPr>
          <p:cNvPr id="143" name="PlaceHolder 7"/>
          <p:cNvSpPr>
            <a:spLocks noGrp="1"/>
          </p:cNvSpPr>
          <p:nvPr>
            <p:ph type="body"/>
          </p:nvPr>
        </p:nvSpPr>
        <p:spPr>
          <a:xfrm>
            <a:off x="609480" y="1604520"/>
            <a:ext cx="10973520" cy="3977280"/>
          </a:xfrm>
          <a:prstGeom prst="rect">
            <a:avLst/>
          </a:prstGeom>
        </p:spPr>
        <p:txBody>
          <a:bodyPr lIns="0" rIns="0" tIns="0" bIns="0">
            <a:normAutofit/>
          </a:bodyPr>
          <a:p>
            <a:pPr marL="432000" indent="-324000">
              <a:spcBef>
                <a:spcPts val="1414"/>
              </a:spcBef>
              <a:buClr>
                <a:srgbClr val="000000"/>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image" Target="../media/image50.png"/><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jpe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41.xml"/>
</Relationships>
</file>

<file path=ppt/slides/_rels/slide2.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jpeg"/><Relationship Id="rId8"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jpe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80" name="CustomShape 1"/>
          <p:cNvSpPr/>
          <p:nvPr/>
        </p:nvSpPr>
        <p:spPr>
          <a:xfrm>
            <a:off x="0" y="0"/>
            <a:ext cx="12192480" cy="6857280"/>
          </a:xfrm>
          <a:prstGeom prst="rect">
            <a:avLst/>
          </a:prstGeom>
          <a:blipFill rotWithShape="0">
            <a:blip r:embed="rId2"/>
            <a:stretch>
              <a:fillRect/>
            </a:stretch>
          </a:blipFill>
          <a:ln>
            <a:noFill/>
          </a:ln>
        </p:spPr>
        <p:style>
          <a:lnRef idx="2">
            <a:schemeClr val="accent1">
              <a:shade val="50000"/>
            </a:schemeClr>
          </a:lnRef>
          <a:fillRef idx="1">
            <a:schemeClr val="accent1"/>
          </a:fillRef>
          <a:effectRef idx="0">
            <a:schemeClr val="accent1"/>
          </a:effectRef>
          <a:fontRef idx="minor"/>
        </p:style>
      </p:sp>
      <p:pic>
        <p:nvPicPr>
          <p:cNvPr id="181" name="Picture 9" descr=""/>
          <p:cNvPicPr/>
          <p:nvPr/>
        </p:nvPicPr>
        <p:blipFill>
          <a:blip r:embed="rId3"/>
          <a:stretch/>
        </p:blipFill>
        <p:spPr>
          <a:xfrm>
            <a:off x="2831760" y="2105280"/>
            <a:ext cx="9360360" cy="4752000"/>
          </a:xfrm>
          <a:prstGeom prst="rect">
            <a:avLst/>
          </a:prstGeom>
          <a:ln>
            <a:noFill/>
          </a:ln>
        </p:spPr>
      </p:pic>
      <p:sp>
        <p:nvSpPr>
          <p:cNvPr id="182" name="CustomShape 2"/>
          <p:cNvSpPr/>
          <p:nvPr/>
        </p:nvSpPr>
        <p:spPr>
          <a:xfrm rot="16200000">
            <a:off x="3679200" y="-1659960"/>
            <a:ext cx="5837400" cy="1118916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a1d68b"/>
              </a:gs>
              <a:gs pos="50000">
                <a:srgbClr val="a1d68b"/>
              </a:gs>
              <a:gs pos="100000">
                <a:srgbClr val="a1d68b"/>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183" name="Picture 13" descr=""/>
          <p:cNvPicPr/>
          <p:nvPr/>
        </p:nvPicPr>
        <p:blipFill>
          <a:blip r:embed="rId4"/>
          <a:stretch/>
        </p:blipFill>
        <p:spPr>
          <a:xfrm>
            <a:off x="45360" y="-5400"/>
            <a:ext cx="12190320" cy="6857280"/>
          </a:xfrm>
          <a:prstGeom prst="rect">
            <a:avLst/>
          </a:prstGeom>
          <a:ln>
            <a:noFill/>
          </a:ln>
        </p:spPr>
      </p:pic>
      <p:sp>
        <p:nvSpPr>
          <p:cNvPr id="184" name="CustomShape 3"/>
          <p:cNvSpPr/>
          <p:nvPr/>
        </p:nvSpPr>
        <p:spPr>
          <a:xfrm>
            <a:off x="0" y="0"/>
            <a:ext cx="959040" cy="685728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185" name="CustomShape 4"/>
          <p:cNvSpPr/>
          <p:nvPr/>
        </p:nvSpPr>
        <p:spPr>
          <a:xfrm>
            <a:off x="959760" y="0"/>
            <a:ext cx="7869600" cy="685728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1f2d29"/>
              </a:gs>
              <a:gs pos="50000">
                <a:srgbClr val="1f2d29"/>
              </a:gs>
              <a:gs pos="100000">
                <a:srgbClr val="1f2d29"/>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186" name="CustomShape 5"/>
          <p:cNvSpPr/>
          <p:nvPr/>
        </p:nvSpPr>
        <p:spPr>
          <a:xfrm>
            <a:off x="1547640" y="2282760"/>
            <a:ext cx="966600" cy="966600"/>
          </a:xfrm>
          <a:prstGeom prst="ellipse">
            <a:avLst/>
          </a:prstGeom>
          <a:gradFill rotWithShape="0">
            <a:gsLst>
              <a:gs pos="0">
                <a:srgbClr val="1f2d29"/>
              </a:gs>
              <a:gs pos="100000">
                <a:srgbClr val="a1d68b"/>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187" name="CustomShape 6"/>
          <p:cNvSpPr/>
          <p:nvPr/>
        </p:nvSpPr>
        <p:spPr>
          <a:xfrm>
            <a:off x="2193120" y="2590920"/>
            <a:ext cx="7369560" cy="3607920"/>
          </a:xfrm>
          <a:prstGeom prst="rect">
            <a:avLst/>
          </a:prstGeom>
          <a:noFill/>
          <a:ln>
            <a:noFill/>
          </a:ln>
        </p:spPr>
        <p:style>
          <a:lnRef idx="0"/>
          <a:fillRef idx="0"/>
          <a:effectRef idx="0"/>
          <a:fontRef idx="minor"/>
        </p:style>
        <p:txBody>
          <a:bodyPr lIns="90000" rIns="90000" tIns="45000" bIns="45000">
            <a:normAutofit/>
          </a:bodyPr>
          <a:p>
            <a:pPr>
              <a:lnSpc>
                <a:spcPct val="90000"/>
              </a:lnSpc>
            </a:pPr>
            <a:r>
              <a:rPr b="0" lang="hr-HR" sz="8000" spc="-1" strike="noStrike">
                <a:solidFill>
                  <a:srgbClr val="ffffff"/>
                </a:solidFill>
                <a:latin typeface="Arial"/>
              </a:rPr>
              <a:t>WANGARI MAATHAI</a:t>
            </a:r>
            <a:endParaRPr b="0" lang="hr-HR" sz="8000" spc="-1" strike="noStrike">
              <a:latin typeface="Arial"/>
            </a:endParaRPr>
          </a:p>
        </p:txBody>
      </p:sp>
      <p:sp>
        <p:nvSpPr>
          <p:cNvPr id="188" name="CustomShape 7"/>
          <p:cNvSpPr/>
          <p:nvPr/>
        </p:nvSpPr>
        <p:spPr>
          <a:xfrm>
            <a:off x="2193120" y="1079280"/>
            <a:ext cx="6437520" cy="1334880"/>
          </a:xfrm>
          <a:prstGeom prst="rect">
            <a:avLst/>
          </a:prstGeom>
          <a:noFill/>
          <a:ln>
            <a:noFill/>
          </a:ln>
        </p:spPr>
        <p:style>
          <a:lnRef idx="0"/>
          <a:fillRef idx="0"/>
          <a:effectRef idx="0"/>
          <a:fontRef idx="minor"/>
        </p:style>
        <p:txBody>
          <a:bodyPr lIns="90000" rIns="90000" tIns="0" bIns="45000" anchor="b">
            <a:normAutofit/>
          </a:bodyPr>
          <a:p>
            <a:pPr>
              <a:lnSpc>
                <a:spcPct val="120000"/>
              </a:lnSpc>
              <a:spcBef>
                <a:spcPts val="1001"/>
              </a:spcBef>
              <a:spcAft>
                <a:spcPts val="601"/>
              </a:spcAft>
            </a:pPr>
            <a:r>
              <a:rPr b="0" lang="hr-HR" sz="2800" spc="-1" strike="noStrike">
                <a:solidFill>
                  <a:srgbClr val="ffffff"/>
                </a:solidFill>
                <a:latin typeface="Arial"/>
              </a:rPr>
              <a:t>The tree lady</a:t>
            </a:r>
            <a:endParaRPr b="0" lang="hr-HR" sz="2800" spc="-1" strike="noStrike">
              <a:latin typeface="Arial"/>
            </a:endParaRPr>
          </a:p>
        </p:txBody>
      </p:sp>
    </p:spTree>
  </p:cSld>
  <mc:AlternateContent>
    <mc:Choice Requires="p14">
      <p:transition spd="slow" p14:dur="2000">
        <p:cover dir="d"/>
      </p:transition>
    </mc:Choice>
    <mc:Fallback>
      <p:transition spd="slow">
        <p:cover dir="d"/>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271" name="CustomShape 1"/>
          <p:cNvSpPr/>
          <p:nvPr/>
        </p:nvSpPr>
        <p:spPr>
          <a:xfrm>
            <a:off x="0" y="0"/>
            <a:ext cx="12192480" cy="6857280"/>
          </a:xfrm>
          <a:prstGeom prst="rect">
            <a:avLst/>
          </a:prstGeom>
          <a:blipFill rotWithShape="0">
            <a:blip r:embed="rId2"/>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272" name="CustomShape 2"/>
          <p:cNvSpPr/>
          <p:nvPr/>
        </p:nvSpPr>
        <p:spPr>
          <a:xfrm>
            <a:off x="0" y="0"/>
            <a:ext cx="12192480" cy="685728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p:style>
      </p:sp>
      <p:pic>
        <p:nvPicPr>
          <p:cNvPr id="273" name="Picture 11" descr=""/>
          <p:cNvPicPr/>
          <p:nvPr/>
        </p:nvPicPr>
        <p:blipFill>
          <a:blip r:embed="rId3"/>
          <a:stretch/>
        </p:blipFill>
        <p:spPr>
          <a:xfrm>
            <a:off x="2831760" y="2105280"/>
            <a:ext cx="9360360" cy="4752000"/>
          </a:xfrm>
          <a:prstGeom prst="rect">
            <a:avLst/>
          </a:prstGeom>
          <a:ln>
            <a:noFill/>
          </a:ln>
        </p:spPr>
      </p:pic>
      <p:sp>
        <p:nvSpPr>
          <p:cNvPr id="274" name="CustomShape 3"/>
          <p:cNvSpPr/>
          <p:nvPr/>
        </p:nvSpPr>
        <p:spPr>
          <a:xfrm rot="16200000">
            <a:off x="3679200" y="-1659960"/>
            <a:ext cx="5837400" cy="1118916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a1d68b"/>
              </a:gs>
              <a:gs pos="50000">
                <a:srgbClr val="a1d68b"/>
              </a:gs>
              <a:gs pos="100000">
                <a:srgbClr val="a1d68b"/>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275" name="Picture 15" descr=""/>
          <p:cNvPicPr/>
          <p:nvPr/>
        </p:nvPicPr>
        <p:blipFill>
          <a:blip r:embed="rId4"/>
          <a:stretch/>
        </p:blipFill>
        <p:spPr>
          <a:xfrm>
            <a:off x="1080" y="0"/>
            <a:ext cx="12190320" cy="6857280"/>
          </a:xfrm>
          <a:prstGeom prst="rect">
            <a:avLst/>
          </a:prstGeom>
          <a:ln>
            <a:noFill/>
          </a:ln>
        </p:spPr>
      </p:pic>
      <p:sp>
        <p:nvSpPr>
          <p:cNvPr id="276" name="CustomShape 4"/>
          <p:cNvSpPr/>
          <p:nvPr/>
        </p:nvSpPr>
        <p:spPr>
          <a:xfrm>
            <a:off x="0" y="0"/>
            <a:ext cx="12192480" cy="6857280"/>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77" name="CustomShape 5"/>
          <p:cNvSpPr/>
          <p:nvPr/>
        </p:nvSpPr>
        <p:spPr>
          <a:xfrm>
            <a:off x="953640" y="0"/>
            <a:ext cx="7876080" cy="685728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1f2d29"/>
              </a:gs>
              <a:gs pos="50000">
                <a:srgbClr val="1f2d29"/>
              </a:gs>
              <a:gs pos="100000">
                <a:srgbClr val="1f2d29"/>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78" name="CustomShape 6"/>
          <p:cNvSpPr/>
          <p:nvPr/>
        </p:nvSpPr>
        <p:spPr>
          <a:xfrm>
            <a:off x="0" y="0"/>
            <a:ext cx="959040" cy="685728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279" name="CustomShape 7"/>
          <p:cNvSpPr/>
          <p:nvPr/>
        </p:nvSpPr>
        <p:spPr>
          <a:xfrm>
            <a:off x="1547640" y="421560"/>
            <a:ext cx="966600" cy="966600"/>
          </a:xfrm>
          <a:prstGeom prst="ellipse">
            <a:avLst/>
          </a:prstGeom>
          <a:gradFill rotWithShape="0">
            <a:gsLst>
              <a:gs pos="0">
                <a:srgbClr val="1f2d29"/>
              </a:gs>
              <a:gs pos="100000">
                <a:srgbClr val="a1d68b"/>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80" name="CustomShape 8"/>
          <p:cNvSpPr/>
          <p:nvPr/>
        </p:nvSpPr>
        <p:spPr>
          <a:xfrm>
            <a:off x="2188800" y="808200"/>
            <a:ext cx="8381160" cy="1076400"/>
          </a:xfrm>
          <a:prstGeom prst="rect">
            <a:avLst/>
          </a:prstGeom>
          <a:noFill/>
          <a:ln>
            <a:noFill/>
          </a:ln>
        </p:spPr>
        <p:style>
          <a:lnRef idx="0"/>
          <a:fillRef idx="0"/>
          <a:effectRef idx="0"/>
          <a:fontRef idx="minor"/>
        </p:style>
        <p:txBody>
          <a:bodyPr lIns="90000" rIns="90000" tIns="45000" bIns="45000">
            <a:normAutofit/>
          </a:bodyPr>
          <a:p>
            <a:pPr>
              <a:lnSpc>
                <a:spcPct val="90000"/>
              </a:lnSpc>
            </a:pPr>
            <a:r>
              <a:rPr b="0" lang="hr-HR" sz="4800" spc="-1" strike="noStrike">
                <a:solidFill>
                  <a:srgbClr val="ffffff"/>
                </a:solidFill>
                <a:latin typeface="Arial"/>
              </a:rPr>
              <a:t>REMEMBER!!</a:t>
            </a:r>
            <a:endParaRPr b="0" lang="hr-HR" sz="4800" spc="-1" strike="noStrike">
              <a:latin typeface="Arial"/>
            </a:endParaRPr>
          </a:p>
        </p:txBody>
      </p:sp>
      <p:sp>
        <p:nvSpPr>
          <p:cNvPr id="281" name="CustomShape 9"/>
          <p:cNvSpPr/>
          <p:nvPr/>
        </p:nvSpPr>
        <p:spPr>
          <a:xfrm>
            <a:off x="2256480" y="2052000"/>
            <a:ext cx="6572880" cy="3997080"/>
          </a:xfrm>
          <a:prstGeom prst="rect">
            <a:avLst/>
          </a:prstGeom>
          <a:noFill/>
          <a:ln>
            <a:noFill/>
          </a:ln>
        </p:spPr>
        <p:style>
          <a:lnRef idx="0"/>
          <a:fillRef idx="0"/>
          <a:effectRef idx="0"/>
          <a:fontRef idx="minor"/>
        </p:style>
        <p:txBody>
          <a:bodyPr lIns="90000" rIns="90000" tIns="45000" bIns="45000">
            <a:normAutofit/>
          </a:bodyPr>
          <a:p>
            <a:pPr marL="344160" indent="-343440">
              <a:lnSpc>
                <a:spcPct val="120000"/>
              </a:lnSpc>
              <a:spcBef>
                <a:spcPts val="1001"/>
              </a:spcBef>
              <a:spcAft>
                <a:spcPts val="601"/>
              </a:spcAft>
              <a:buClr>
                <a:srgbClr val="8ec0c1"/>
              </a:buClr>
              <a:buSzPct val="90000"/>
              <a:buFont typeface="Wingdings" charset="2"/>
              <a:buChar char=""/>
            </a:pPr>
            <a:r>
              <a:rPr b="0" lang="hr-HR" sz="1800" spc="-1" strike="noStrike">
                <a:solidFill>
                  <a:srgbClr val="ffffff"/>
                </a:solidFill>
                <a:latin typeface="Arial"/>
              </a:rPr>
              <a:t>IZABERITE SAMO 1 ZADATAK: ILI ĆETE PREVESTI TEKST, ILI ĆETE NAPISATI 10-TAK REČENICA (FILOZOFIRAJTE) O TOME KOLIKO POJEDINAC MOŽE UTJECATI NA BILO ŠTO ILI ĆETE RIJEŠITI STRANICE 104 I 105 U RADNOJ. </a:t>
            </a:r>
            <a:endParaRPr b="0" lang="hr-HR" sz="1800" spc="-1" strike="noStrike">
              <a:latin typeface="Arial"/>
            </a:endParaRPr>
          </a:p>
          <a:p>
            <a:pPr marL="344160" indent="-343440">
              <a:lnSpc>
                <a:spcPct val="120000"/>
              </a:lnSpc>
              <a:spcBef>
                <a:spcPts val="1001"/>
              </a:spcBef>
              <a:spcAft>
                <a:spcPts val="601"/>
              </a:spcAft>
              <a:buClr>
                <a:srgbClr val="8ec0c1"/>
              </a:buClr>
              <a:buSzPct val="90000"/>
              <a:buFont typeface="Wingdings" charset="2"/>
              <a:buChar char=""/>
            </a:pPr>
            <a:r>
              <a:rPr b="0" lang="hr-HR" sz="1800" spc="-1" strike="noStrike">
                <a:solidFill>
                  <a:srgbClr val="ffffff"/>
                </a:solidFill>
                <a:latin typeface="Arial"/>
              </a:rPr>
              <a:t>OVA TEMA JE ZA PONEDJELJAK I UTORAK, OČEKUJEM VAŠE RADOVE DO PETKA, 22. 5. (znači do petka, ne u petak)</a:t>
            </a:r>
            <a:endParaRPr b="0" lang="hr-HR" sz="1800" spc="-1" strike="noStrike">
              <a:latin typeface="Arial"/>
            </a:endParaRPr>
          </a:p>
          <a:p>
            <a:pPr marL="344160" indent="-343440">
              <a:lnSpc>
                <a:spcPct val="120000"/>
              </a:lnSpc>
              <a:spcBef>
                <a:spcPts val="1001"/>
              </a:spcBef>
              <a:spcAft>
                <a:spcPts val="601"/>
              </a:spcAft>
              <a:buClr>
                <a:srgbClr val="8ec0c1"/>
              </a:buClr>
              <a:buSzPct val="90000"/>
              <a:buFont typeface="Wingdings" charset="2"/>
              <a:buChar char=""/>
            </a:pPr>
            <a:r>
              <a:rPr b="0" lang="hr-HR" sz="1800" spc="-1" strike="noStrike">
                <a:solidFill>
                  <a:srgbClr val="ffffff"/>
                </a:solidFill>
                <a:latin typeface="Arial"/>
              </a:rPr>
              <a:t>OBAVEZNO POŠALJITE, MOŽE BITI OCJENA (za radnu ne).</a:t>
            </a:r>
            <a:endParaRPr b="0" lang="hr-HR" sz="1800" spc="-1" strike="noStrike">
              <a:latin typeface="Arial"/>
            </a:endParaRPr>
          </a:p>
          <a:p>
            <a:pPr>
              <a:lnSpc>
                <a:spcPct val="120000"/>
              </a:lnSpc>
              <a:spcBef>
                <a:spcPts val="1001"/>
              </a:spcBef>
              <a:spcAft>
                <a:spcPts val="601"/>
              </a:spcAft>
            </a:pPr>
            <a:endParaRPr b="0" lang="hr-HR" sz="1800" spc="-1" strike="noStrike">
              <a:latin typeface="Arial"/>
            </a:endParaRPr>
          </a:p>
        </p:txBody>
      </p:sp>
    </p:spTree>
  </p:cSld>
  <mc:AlternateContent>
    <mc:Choice Requires="p14">
      <p:transition spd="slow" p14:dur="2000">
        <p:cover dir="d"/>
      </p:transition>
    </mc:Choice>
    <mc:Fallback>
      <p:transition spd="slow">
        <p:cover dir="d"/>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282" name="CustomShape 1"/>
          <p:cNvSpPr/>
          <p:nvPr/>
        </p:nvSpPr>
        <p:spPr>
          <a:xfrm>
            <a:off x="1007640" y="0"/>
            <a:ext cx="11184840" cy="6857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pic>
        <p:nvPicPr>
          <p:cNvPr id="283" name="Picture 10" descr=""/>
          <p:cNvPicPr/>
          <p:nvPr/>
        </p:nvPicPr>
        <p:blipFill>
          <a:blip r:embed="rId2"/>
          <a:stretch/>
        </p:blipFill>
        <p:spPr>
          <a:xfrm>
            <a:off x="0" y="0"/>
            <a:ext cx="12190320" cy="6857280"/>
          </a:xfrm>
          <a:prstGeom prst="rect">
            <a:avLst/>
          </a:prstGeom>
          <a:ln>
            <a:noFill/>
          </a:ln>
        </p:spPr>
      </p:pic>
      <p:sp>
        <p:nvSpPr>
          <p:cNvPr id="284" name="CustomShape 2"/>
          <p:cNvSpPr/>
          <p:nvPr/>
        </p:nvSpPr>
        <p:spPr>
          <a:xfrm>
            <a:off x="2611800" y="808200"/>
            <a:ext cx="7958160" cy="1076400"/>
          </a:xfrm>
          <a:prstGeom prst="rect">
            <a:avLst/>
          </a:prstGeom>
          <a:noFill/>
          <a:ln>
            <a:noFill/>
          </a:ln>
        </p:spPr>
        <p:style>
          <a:lnRef idx="0"/>
          <a:fillRef idx="0"/>
          <a:effectRef idx="0"/>
          <a:fontRef idx="minor"/>
        </p:style>
        <p:txBody>
          <a:bodyPr lIns="90000" rIns="90000" tIns="45000" bIns="45000">
            <a:normAutofit/>
          </a:bodyPr>
          <a:p>
            <a:pPr>
              <a:lnSpc>
                <a:spcPct val="90000"/>
              </a:lnSpc>
            </a:pPr>
            <a:r>
              <a:rPr b="0" lang="hr-HR" sz="3400" spc="-1" strike="noStrike">
                <a:solidFill>
                  <a:srgbClr val="ffffff"/>
                </a:solidFill>
                <a:latin typeface="Arial"/>
              </a:rPr>
              <a:t>FOR CURIOUS KIDS:</a:t>
            </a:r>
            <a:endParaRPr b="0" lang="hr-HR" sz="3400" spc="-1" strike="noStrike">
              <a:latin typeface="Arial"/>
            </a:endParaRPr>
          </a:p>
        </p:txBody>
      </p:sp>
      <p:graphicFrame>
        <p:nvGraphicFramePr>
          <p:cNvPr id="1" name="Diagram1"/>
          <p:cNvGraphicFramePr/>
          <p:nvPr>
            <p:extLst>
              <p:ext uri="{D42A27DB-BD31-4B8C-83A1-F6EECF244321}">
                <p14:modId xmlns:p14="http://schemas.microsoft.com/office/powerpoint/2010/main" val="2489397429"/>
              </p:ext>
            </p:extLst>
          </p:nvPr>
        </p:nvGraphicFramePr>
        <p:xfrm>
          <a:off x="2611800" y="2367720"/>
          <a:ext cx="7915680" cy="336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p:cover dir="d"/>
      </p:transition>
    </mc:Choice>
    <mc:Fallback>
      <p:transition spd="slow">
        <p:cover dir="d"/>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pic>
        <p:nvPicPr>
          <p:cNvPr id="285" name="Picture 6" descr=""/>
          <p:cNvPicPr/>
          <p:nvPr/>
        </p:nvPicPr>
        <p:blipFill>
          <a:blip r:embed="rId2"/>
          <a:stretch/>
        </p:blipFill>
        <p:spPr>
          <a:xfrm>
            <a:off x="2831760" y="2105280"/>
            <a:ext cx="9360360" cy="4752000"/>
          </a:xfrm>
          <a:prstGeom prst="rect">
            <a:avLst/>
          </a:prstGeom>
          <a:ln>
            <a:noFill/>
          </a:ln>
        </p:spPr>
      </p:pic>
      <p:pic>
        <p:nvPicPr>
          <p:cNvPr id="286" name="Picture 8" descr=""/>
          <p:cNvPicPr/>
          <p:nvPr/>
        </p:nvPicPr>
        <p:blipFill>
          <a:blip r:embed="rId3"/>
          <a:stretch/>
        </p:blipFill>
        <p:spPr>
          <a:xfrm>
            <a:off x="0" y="0"/>
            <a:ext cx="12190320" cy="6857280"/>
          </a:xfrm>
          <a:prstGeom prst="rect">
            <a:avLst/>
          </a:prstGeom>
          <a:ln>
            <a:noFill/>
          </a:ln>
        </p:spPr>
      </p:pic>
      <p:sp>
        <p:nvSpPr>
          <p:cNvPr id="287" name="CustomShape 1"/>
          <p:cNvSpPr/>
          <p:nvPr/>
        </p:nvSpPr>
        <p:spPr>
          <a:xfrm>
            <a:off x="0" y="0"/>
            <a:ext cx="963360" cy="6857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88" name="CustomShape 2"/>
          <p:cNvSpPr/>
          <p:nvPr/>
        </p:nvSpPr>
        <p:spPr>
          <a:xfrm>
            <a:off x="961920" y="0"/>
            <a:ext cx="4500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289" name="CustomShape 3"/>
          <p:cNvSpPr/>
          <p:nvPr/>
        </p:nvSpPr>
        <p:spPr>
          <a:xfrm>
            <a:off x="1007640" y="0"/>
            <a:ext cx="7934400" cy="685728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p:style>
      </p:sp>
      <p:sp>
        <p:nvSpPr>
          <p:cNvPr id="290" name="CustomShape 4"/>
          <p:cNvSpPr/>
          <p:nvPr/>
        </p:nvSpPr>
        <p:spPr>
          <a:xfrm>
            <a:off x="8942760" y="0"/>
            <a:ext cx="2664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291" name="CustomShape 5"/>
          <p:cNvSpPr/>
          <p:nvPr/>
        </p:nvSpPr>
        <p:spPr>
          <a:xfrm>
            <a:off x="2191320" y="3262680"/>
            <a:ext cx="415080" cy="455760"/>
          </a:xfrm>
          <a:prstGeom prst="rect">
            <a:avLst/>
          </a:prstGeom>
          <a:noFill/>
          <a:ln>
            <a:noFill/>
          </a:ln>
        </p:spPr>
        <p:style>
          <a:lnRef idx="0"/>
          <a:fillRef idx="0"/>
          <a:effectRef idx="0"/>
          <a:fontRef idx="minor"/>
        </p:style>
        <p:txBody>
          <a:bodyPr lIns="90000" rIns="90000" tIns="45000" bIns="45000">
            <a:spAutoFit/>
          </a:bodyPr>
          <a:p>
            <a:pPr algn="r">
              <a:lnSpc>
                <a:spcPct val="100000"/>
              </a:lnSpc>
              <a:spcAft>
                <a:spcPts val="601"/>
              </a:spcAft>
            </a:pPr>
            <a:r>
              <a:rPr b="0" lang="hr-HR" sz="2400" spc="-1" strike="noStrike">
                <a:solidFill>
                  <a:srgbClr val="8ec0c1"/>
                </a:solidFill>
                <a:latin typeface="Wingdings 3"/>
                <a:ea typeface="DejaVu Sans"/>
              </a:rPr>
              <a:t>z</a:t>
            </a:r>
            <a:endParaRPr b="0" lang="hr-HR" sz="2400" spc="-1" strike="noStrike">
              <a:latin typeface="Arial"/>
            </a:endParaRPr>
          </a:p>
        </p:txBody>
      </p:sp>
      <p:sp>
        <p:nvSpPr>
          <p:cNvPr id="292" name="CustomShape 6"/>
          <p:cNvSpPr/>
          <p:nvPr/>
        </p:nvSpPr>
        <p:spPr>
          <a:xfrm>
            <a:off x="0" y="0"/>
            <a:ext cx="12192480" cy="6857280"/>
          </a:xfrm>
          <a:prstGeom prst="rect">
            <a:avLst/>
          </a:prstGeom>
          <a:blipFill rotWithShape="0">
            <a:blip r:embed="rId4"/>
            <a:stretch>
              <a:fillRect/>
            </a:stretch>
          </a:blipFill>
          <a:ln>
            <a:noFill/>
          </a:ln>
        </p:spPr>
        <p:style>
          <a:lnRef idx="2">
            <a:schemeClr val="accent1">
              <a:shade val="50000"/>
            </a:schemeClr>
          </a:lnRef>
          <a:fillRef idx="1">
            <a:schemeClr val="accent1"/>
          </a:fillRef>
          <a:effectRef idx="0">
            <a:schemeClr val="accent1"/>
          </a:effectRef>
          <a:fontRef idx="minor"/>
        </p:style>
      </p:sp>
      <p:pic>
        <p:nvPicPr>
          <p:cNvPr id="293" name="Picture 22" descr=""/>
          <p:cNvPicPr/>
          <p:nvPr/>
        </p:nvPicPr>
        <p:blipFill>
          <a:blip r:embed="rId5"/>
          <a:stretch/>
        </p:blipFill>
        <p:spPr>
          <a:xfrm>
            <a:off x="2831760" y="2105280"/>
            <a:ext cx="9360360" cy="4752000"/>
          </a:xfrm>
          <a:prstGeom prst="rect">
            <a:avLst/>
          </a:prstGeom>
          <a:ln>
            <a:noFill/>
          </a:ln>
        </p:spPr>
      </p:pic>
      <p:sp>
        <p:nvSpPr>
          <p:cNvPr id="294" name="CustomShape 7"/>
          <p:cNvSpPr/>
          <p:nvPr/>
        </p:nvSpPr>
        <p:spPr>
          <a:xfrm rot="16200000">
            <a:off x="3679200" y="-1659960"/>
            <a:ext cx="5837400" cy="1118916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a1d68b"/>
              </a:gs>
              <a:gs pos="50000">
                <a:srgbClr val="a1d68b"/>
              </a:gs>
              <a:gs pos="100000">
                <a:srgbClr val="a1d68b"/>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295" name="Picture 26" descr=""/>
          <p:cNvPicPr/>
          <p:nvPr/>
        </p:nvPicPr>
        <p:blipFill>
          <a:blip r:embed="rId6"/>
          <a:stretch/>
        </p:blipFill>
        <p:spPr>
          <a:xfrm>
            <a:off x="45360" y="-5400"/>
            <a:ext cx="12190320" cy="6857280"/>
          </a:xfrm>
          <a:prstGeom prst="rect">
            <a:avLst/>
          </a:prstGeom>
          <a:ln>
            <a:noFill/>
          </a:ln>
        </p:spPr>
      </p:pic>
      <p:sp>
        <p:nvSpPr>
          <p:cNvPr id="296" name="CustomShape 8"/>
          <p:cNvSpPr/>
          <p:nvPr/>
        </p:nvSpPr>
        <p:spPr>
          <a:xfrm>
            <a:off x="0" y="0"/>
            <a:ext cx="959040" cy="685728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297" name="CustomShape 9"/>
          <p:cNvSpPr/>
          <p:nvPr/>
        </p:nvSpPr>
        <p:spPr>
          <a:xfrm>
            <a:off x="959760" y="0"/>
            <a:ext cx="7869600" cy="685728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1f2d29"/>
              </a:gs>
              <a:gs pos="50000">
                <a:srgbClr val="1f2d29"/>
              </a:gs>
              <a:gs pos="100000">
                <a:srgbClr val="1f2d29"/>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98" name="CustomShape 10"/>
          <p:cNvSpPr/>
          <p:nvPr/>
        </p:nvSpPr>
        <p:spPr>
          <a:xfrm>
            <a:off x="1547640" y="2282760"/>
            <a:ext cx="966600" cy="966600"/>
          </a:xfrm>
          <a:prstGeom prst="ellipse">
            <a:avLst/>
          </a:prstGeom>
          <a:gradFill rotWithShape="0">
            <a:gsLst>
              <a:gs pos="0">
                <a:srgbClr val="1f2d29"/>
              </a:gs>
              <a:gs pos="100000">
                <a:srgbClr val="a1d68b"/>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99" name="CustomShape 11"/>
          <p:cNvSpPr/>
          <p:nvPr/>
        </p:nvSpPr>
        <p:spPr>
          <a:xfrm>
            <a:off x="2193120" y="2590920"/>
            <a:ext cx="7369560" cy="3607920"/>
          </a:xfrm>
          <a:prstGeom prst="rect">
            <a:avLst/>
          </a:prstGeom>
          <a:noFill/>
          <a:ln>
            <a:noFill/>
          </a:ln>
        </p:spPr>
        <p:style>
          <a:lnRef idx="0"/>
          <a:fillRef idx="0"/>
          <a:effectRef idx="0"/>
          <a:fontRef idx="minor"/>
        </p:style>
        <p:txBody>
          <a:bodyPr lIns="90000" rIns="90000" tIns="45000" bIns="45000">
            <a:normAutofit/>
          </a:bodyPr>
          <a:p>
            <a:pPr>
              <a:lnSpc>
                <a:spcPct val="90000"/>
              </a:lnSpc>
            </a:pPr>
            <a:r>
              <a:rPr b="0" lang="hr-HR" sz="8000" spc="-1" strike="noStrike">
                <a:solidFill>
                  <a:srgbClr val="ffffff"/>
                </a:solidFill>
                <a:latin typeface="Arial"/>
              </a:rPr>
              <a:t>Veliki pozdrav svima!</a:t>
            </a:r>
            <a:br/>
            <a:r>
              <a:rPr b="0" lang="hr-HR" sz="8000" spc="-1" strike="noStrike">
                <a:solidFill>
                  <a:srgbClr val="ffffff"/>
                </a:solidFill>
                <a:latin typeface="Arial"/>
              </a:rPr>
              <a:t>Teacher</a:t>
            </a:r>
            <a:endParaRPr b="0" lang="hr-HR" sz="8000" spc="-1" strike="noStrike">
              <a:latin typeface="Arial"/>
            </a:endParaRPr>
          </a:p>
        </p:txBody>
      </p:sp>
    </p:spTree>
  </p:cSld>
  <mc:AlternateContent>
    <mc:Choice Requires="p14">
      <p:transition spd="slow" p14:dur="2000">
        <p:cover dir="d"/>
      </p:transition>
    </mc:Choice>
    <mc:Fallback>
      <p:transition spd="slow">
        <p:cover dir="d"/>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pic>
        <p:nvPicPr>
          <p:cNvPr id="189" name="Picture 8" descr=""/>
          <p:cNvPicPr/>
          <p:nvPr/>
        </p:nvPicPr>
        <p:blipFill>
          <a:blip r:embed="rId2"/>
          <a:stretch/>
        </p:blipFill>
        <p:spPr>
          <a:xfrm>
            <a:off x="2831760" y="2105280"/>
            <a:ext cx="9360360" cy="4752000"/>
          </a:xfrm>
          <a:prstGeom prst="rect">
            <a:avLst/>
          </a:prstGeom>
          <a:ln>
            <a:noFill/>
          </a:ln>
        </p:spPr>
      </p:pic>
      <p:pic>
        <p:nvPicPr>
          <p:cNvPr id="190" name="Picture 10" descr=""/>
          <p:cNvPicPr/>
          <p:nvPr/>
        </p:nvPicPr>
        <p:blipFill>
          <a:blip r:embed="rId3"/>
          <a:stretch/>
        </p:blipFill>
        <p:spPr>
          <a:xfrm>
            <a:off x="0" y="0"/>
            <a:ext cx="12190320" cy="6857280"/>
          </a:xfrm>
          <a:prstGeom prst="rect">
            <a:avLst/>
          </a:prstGeom>
          <a:ln>
            <a:noFill/>
          </a:ln>
        </p:spPr>
      </p:pic>
      <p:sp>
        <p:nvSpPr>
          <p:cNvPr id="191" name="CustomShape 1"/>
          <p:cNvSpPr/>
          <p:nvPr/>
        </p:nvSpPr>
        <p:spPr>
          <a:xfrm>
            <a:off x="0" y="0"/>
            <a:ext cx="963360" cy="6857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92" name="CustomShape 2"/>
          <p:cNvSpPr/>
          <p:nvPr/>
        </p:nvSpPr>
        <p:spPr>
          <a:xfrm>
            <a:off x="961920" y="0"/>
            <a:ext cx="4500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93" name="CustomShape 3"/>
          <p:cNvSpPr/>
          <p:nvPr/>
        </p:nvSpPr>
        <p:spPr>
          <a:xfrm>
            <a:off x="1007640" y="0"/>
            <a:ext cx="7934400" cy="685728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p:style>
      </p:sp>
      <p:sp>
        <p:nvSpPr>
          <p:cNvPr id="194" name="CustomShape 4"/>
          <p:cNvSpPr/>
          <p:nvPr/>
        </p:nvSpPr>
        <p:spPr>
          <a:xfrm>
            <a:off x="8942760" y="0"/>
            <a:ext cx="2664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95" name="CustomShape 5"/>
          <p:cNvSpPr/>
          <p:nvPr/>
        </p:nvSpPr>
        <p:spPr>
          <a:xfrm>
            <a:off x="2191320" y="3262680"/>
            <a:ext cx="415080" cy="455760"/>
          </a:xfrm>
          <a:prstGeom prst="rect">
            <a:avLst/>
          </a:prstGeom>
          <a:noFill/>
          <a:ln>
            <a:noFill/>
          </a:ln>
        </p:spPr>
        <p:style>
          <a:lnRef idx="0"/>
          <a:fillRef idx="0"/>
          <a:effectRef idx="0"/>
          <a:fontRef idx="minor"/>
        </p:style>
        <p:txBody>
          <a:bodyPr lIns="90000" rIns="90000" tIns="45000" bIns="45000">
            <a:spAutoFit/>
          </a:bodyPr>
          <a:p>
            <a:pPr algn="r">
              <a:lnSpc>
                <a:spcPct val="100000"/>
              </a:lnSpc>
              <a:spcAft>
                <a:spcPts val="601"/>
              </a:spcAft>
            </a:pPr>
            <a:r>
              <a:rPr b="0" lang="hr-HR" sz="2400" spc="-1" strike="noStrike">
                <a:solidFill>
                  <a:srgbClr val="8ec0c1"/>
                </a:solidFill>
                <a:latin typeface="Wingdings 3"/>
                <a:ea typeface="DejaVu Sans"/>
              </a:rPr>
              <a:t>z</a:t>
            </a:r>
            <a:endParaRPr b="0" lang="hr-HR" sz="2400" spc="-1" strike="noStrike">
              <a:latin typeface="Arial"/>
            </a:endParaRPr>
          </a:p>
        </p:txBody>
      </p:sp>
      <p:sp>
        <p:nvSpPr>
          <p:cNvPr id="196" name="CustomShape 6"/>
          <p:cNvSpPr/>
          <p:nvPr/>
        </p:nvSpPr>
        <p:spPr>
          <a:xfrm>
            <a:off x="0" y="0"/>
            <a:ext cx="12190320" cy="6854400"/>
          </a:xfrm>
          <a:prstGeom prst="rect">
            <a:avLst/>
          </a:prstGeom>
          <a:blipFill rotWithShape="0">
            <a:blip r:embed="rId4"/>
            <a:stretch>
              <a:fillRect/>
            </a:stretch>
          </a:blipFill>
          <a:ln>
            <a:noFill/>
          </a:ln>
        </p:spPr>
        <p:style>
          <a:lnRef idx="2">
            <a:schemeClr val="accent1">
              <a:shade val="50000"/>
            </a:schemeClr>
          </a:lnRef>
          <a:fillRef idx="1">
            <a:schemeClr val="accent1"/>
          </a:fillRef>
          <a:effectRef idx="0">
            <a:schemeClr val="accent1"/>
          </a:effectRef>
          <a:fontRef idx="minor"/>
        </p:style>
      </p:sp>
      <p:pic>
        <p:nvPicPr>
          <p:cNvPr id="197" name="Picture 24" descr=""/>
          <p:cNvPicPr/>
          <p:nvPr/>
        </p:nvPicPr>
        <p:blipFill>
          <a:blip r:embed="rId5"/>
          <a:stretch/>
        </p:blipFill>
        <p:spPr>
          <a:xfrm>
            <a:off x="2831760" y="2105280"/>
            <a:ext cx="9360360" cy="4752000"/>
          </a:xfrm>
          <a:prstGeom prst="rect">
            <a:avLst/>
          </a:prstGeom>
          <a:ln>
            <a:noFill/>
          </a:ln>
        </p:spPr>
      </p:pic>
      <p:pic>
        <p:nvPicPr>
          <p:cNvPr id="198" name="Picture 26" descr=""/>
          <p:cNvPicPr/>
          <p:nvPr/>
        </p:nvPicPr>
        <p:blipFill>
          <a:blip r:embed="rId6"/>
          <a:stretch/>
        </p:blipFill>
        <p:spPr>
          <a:xfrm>
            <a:off x="0" y="0"/>
            <a:ext cx="12190320" cy="6857280"/>
          </a:xfrm>
          <a:prstGeom prst="rect">
            <a:avLst/>
          </a:prstGeom>
          <a:ln>
            <a:noFill/>
          </a:ln>
        </p:spPr>
      </p:pic>
      <p:sp>
        <p:nvSpPr>
          <p:cNvPr id="199" name="CustomShape 7"/>
          <p:cNvSpPr/>
          <p:nvPr/>
        </p:nvSpPr>
        <p:spPr>
          <a:xfrm>
            <a:off x="0" y="0"/>
            <a:ext cx="963360" cy="6857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00" name="CustomShape 8"/>
          <p:cNvSpPr/>
          <p:nvPr/>
        </p:nvSpPr>
        <p:spPr>
          <a:xfrm>
            <a:off x="961920" y="0"/>
            <a:ext cx="4500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201" name="CustomShape 9"/>
          <p:cNvSpPr/>
          <p:nvPr/>
        </p:nvSpPr>
        <p:spPr>
          <a:xfrm>
            <a:off x="1007640" y="0"/>
            <a:ext cx="5890680" cy="685728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p:style>
      </p:sp>
      <p:sp>
        <p:nvSpPr>
          <p:cNvPr id="202" name="CustomShape 10"/>
          <p:cNvSpPr/>
          <p:nvPr/>
        </p:nvSpPr>
        <p:spPr>
          <a:xfrm>
            <a:off x="1969920" y="3429000"/>
            <a:ext cx="3972600" cy="2268000"/>
          </a:xfrm>
          <a:prstGeom prst="rect">
            <a:avLst/>
          </a:prstGeom>
          <a:noFill/>
          <a:ln>
            <a:noFill/>
          </a:ln>
        </p:spPr>
        <p:style>
          <a:lnRef idx="0"/>
          <a:fillRef idx="0"/>
          <a:effectRef idx="0"/>
          <a:fontRef idx="minor"/>
        </p:style>
        <p:txBody>
          <a:bodyPr lIns="90000" rIns="90000" tIns="45000" bIns="45000">
            <a:normAutofit/>
          </a:bodyPr>
          <a:p>
            <a:pPr algn="r">
              <a:lnSpc>
                <a:spcPct val="90000"/>
              </a:lnSpc>
            </a:pPr>
            <a:r>
              <a:rPr b="0" lang="hr-HR" sz="4800" spc="-1" strike="noStrike">
                <a:solidFill>
                  <a:srgbClr val="ffffff"/>
                </a:solidFill>
                <a:latin typeface="Arial"/>
              </a:rPr>
              <a:t>WANGARI MAATHAI – the Tree Lady</a:t>
            </a:r>
            <a:endParaRPr b="0" lang="hr-HR" sz="4800" spc="-1" strike="noStrike">
              <a:latin typeface="Arial"/>
            </a:endParaRPr>
          </a:p>
        </p:txBody>
      </p:sp>
      <p:pic>
        <p:nvPicPr>
          <p:cNvPr id="203" name="Picture 4" descr=""/>
          <p:cNvPicPr/>
          <p:nvPr/>
        </p:nvPicPr>
        <p:blipFill>
          <a:blip r:embed="rId7"/>
          <a:srcRect l="0" t="0" r="0" b="1606"/>
          <a:stretch/>
        </p:blipFill>
        <p:spPr>
          <a:xfrm>
            <a:off x="6750000" y="360"/>
            <a:ext cx="4634640" cy="6857280"/>
          </a:xfrm>
          <a:prstGeom prst="rect">
            <a:avLst/>
          </a:prstGeom>
          <a:ln w="12600">
            <a:solidFill>
              <a:schemeClr val="tx1"/>
            </a:solidFill>
            <a:round/>
          </a:ln>
        </p:spPr>
      </p:pic>
      <p:sp>
        <p:nvSpPr>
          <p:cNvPr id="204" name="CustomShape 11"/>
          <p:cNvSpPr/>
          <p:nvPr/>
        </p:nvSpPr>
        <p:spPr>
          <a:xfrm>
            <a:off x="11388240" y="-2880"/>
            <a:ext cx="26640" cy="685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p:cover dir="d"/>
      </p:transition>
    </mc:Choice>
    <mc:Fallback>
      <p:transition spd="slow">
        <p:cover dir="d"/>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205" name="CustomShape 1"/>
          <p:cNvSpPr/>
          <p:nvPr/>
        </p:nvSpPr>
        <p:spPr>
          <a:xfrm>
            <a:off x="0" y="0"/>
            <a:ext cx="12192480" cy="6857280"/>
          </a:xfrm>
          <a:prstGeom prst="rect">
            <a:avLst/>
          </a:prstGeom>
          <a:blipFill rotWithShape="0">
            <a:blip r:embed="rId2"/>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206" name="CustomShape 2"/>
          <p:cNvSpPr/>
          <p:nvPr/>
        </p:nvSpPr>
        <p:spPr>
          <a:xfrm>
            <a:off x="0" y="0"/>
            <a:ext cx="12192480" cy="685728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p:style>
      </p:sp>
      <p:pic>
        <p:nvPicPr>
          <p:cNvPr id="207" name="Picture 11" descr=""/>
          <p:cNvPicPr/>
          <p:nvPr/>
        </p:nvPicPr>
        <p:blipFill>
          <a:blip r:embed="rId3"/>
          <a:stretch/>
        </p:blipFill>
        <p:spPr>
          <a:xfrm>
            <a:off x="2831760" y="2105280"/>
            <a:ext cx="9360360" cy="4752000"/>
          </a:xfrm>
          <a:prstGeom prst="rect">
            <a:avLst/>
          </a:prstGeom>
          <a:ln>
            <a:noFill/>
          </a:ln>
        </p:spPr>
      </p:pic>
      <p:sp>
        <p:nvSpPr>
          <p:cNvPr id="208" name="CustomShape 3"/>
          <p:cNvSpPr/>
          <p:nvPr/>
        </p:nvSpPr>
        <p:spPr>
          <a:xfrm rot="16200000">
            <a:off x="3679200" y="-1659960"/>
            <a:ext cx="5837400" cy="1118916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a1d68b"/>
              </a:gs>
              <a:gs pos="50000">
                <a:srgbClr val="a1d68b"/>
              </a:gs>
              <a:gs pos="100000">
                <a:srgbClr val="a1d68b"/>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209" name="Picture 15" descr=""/>
          <p:cNvPicPr/>
          <p:nvPr/>
        </p:nvPicPr>
        <p:blipFill>
          <a:blip r:embed="rId4"/>
          <a:stretch/>
        </p:blipFill>
        <p:spPr>
          <a:xfrm>
            <a:off x="1080" y="0"/>
            <a:ext cx="12190320" cy="6857280"/>
          </a:xfrm>
          <a:prstGeom prst="rect">
            <a:avLst/>
          </a:prstGeom>
          <a:ln>
            <a:noFill/>
          </a:ln>
        </p:spPr>
      </p:pic>
      <p:sp>
        <p:nvSpPr>
          <p:cNvPr id="210" name="CustomShape 4"/>
          <p:cNvSpPr/>
          <p:nvPr/>
        </p:nvSpPr>
        <p:spPr>
          <a:xfrm>
            <a:off x="0" y="0"/>
            <a:ext cx="12192480" cy="6857280"/>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11" name="CustomShape 5"/>
          <p:cNvSpPr/>
          <p:nvPr/>
        </p:nvSpPr>
        <p:spPr>
          <a:xfrm>
            <a:off x="953640" y="0"/>
            <a:ext cx="7876080" cy="685728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1f2d29"/>
              </a:gs>
              <a:gs pos="50000">
                <a:srgbClr val="1f2d29"/>
              </a:gs>
              <a:gs pos="100000">
                <a:srgbClr val="1f2d29"/>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12" name="CustomShape 6"/>
          <p:cNvSpPr/>
          <p:nvPr/>
        </p:nvSpPr>
        <p:spPr>
          <a:xfrm>
            <a:off x="0" y="0"/>
            <a:ext cx="959040" cy="685728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1547640" y="421560"/>
            <a:ext cx="966600" cy="966600"/>
          </a:xfrm>
          <a:prstGeom prst="ellipse">
            <a:avLst/>
          </a:prstGeom>
          <a:gradFill rotWithShape="0">
            <a:gsLst>
              <a:gs pos="0">
                <a:srgbClr val="1f2d29"/>
              </a:gs>
              <a:gs pos="100000">
                <a:srgbClr val="a1d68b"/>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14" name="CustomShape 8"/>
          <p:cNvSpPr/>
          <p:nvPr/>
        </p:nvSpPr>
        <p:spPr>
          <a:xfrm>
            <a:off x="2188800" y="808200"/>
            <a:ext cx="8381160" cy="1076400"/>
          </a:xfrm>
          <a:prstGeom prst="rect">
            <a:avLst/>
          </a:prstGeom>
          <a:noFill/>
          <a:ln>
            <a:noFill/>
          </a:ln>
        </p:spPr>
        <p:style>
          <a:lnRef idx="0"/>
          <a:fillRef idx="0"/>
          <a:effectRef idx="0"/>
          <a:fontRef idx="minor"/>
        </p:style>
        <p:txBody>
          <a:bodyPr lIns="90000" rIns="90000" tIns="45000" bIns="45000">
            <a:normAutofit/>
          </a:bodyPr>
          <a:p>
            <a:pPr>
              <a:lnSpc>
                <a:spcPct val="90000"/>
              </a:lnSpc>
            </a:pPr>
            <a:r>
              <a:rPr b="0" lang="hr-HR" sz="2600" spc="-1" strike="noStrike">
                <a:solidFill>
                  <a:srgbClr val="ffffff"/>
                </a:solidFill>
                <a:latin typeface="Arial"/>
              </a:rPr>
              <a:t>"I have something inside me that tells me that there is a problem, and I have got to do something about it."</a:t>
            </a:r>
            <a:endParaRPr b="0" lang="hr-HR" sz="2600" spc="-1" strike="noStrike">
              <a:latin typeface="Arial"/>
            </a:endParaRPr>
          </a:p>
        </p:txBody>
      </p:sp>
      <p:sp>
        <p:nvSpPr>
          <p:cNvPr id="215" name="CustomShape 9"/>
          <p:cNvSpPr/>
          <p:nvPr/>
        </p:nvSpPr>
        <p:spPr>
          <a:xfrm>
            <a:off x="2256480" y="2052000"/>
            <a:ext cx="6572880" cy="3997080"/>
          </a:xfrm>
          <a:prstGeom prst="rect">
            <a:avLst/>
          </a:prstGeom>
          <a:noFill/>
          <a:ln>
            <a:noFill/>
          </a:ln>
        </p:spPr>
        <p:style>
          <a:lnRef idx="0"/>
          <a:fillRef idx="0"/>
          <a:effectRef idx="0"/>
          <a:fontRef idx="minor"/>
        </p:style>
        <p:txBody>
          <a:bodyPr lIns="90000" rIns="90000" tIns="45000" bIns="45000">
            <a:normAutofit/>
          </a:bodyPr>
          <a:p>
            <a:pPr marL="344160" indent="-343440">
              <a:lnSpc>
                <a:spcPct val="120000"/>
              </a:lnSpc>
              <a:spcBef>
                <a:spcPts val="1001"/>
              </a:spcBef>
              <a:spcAft>
                <a:spcPts val="601"/>
              </a:spcAft>
              <a:buClr>
                <a:srgbClr val="8ec0c1"/>
              </a:buClr>
              <a:buSzPct val="90000"/>
              <a:buFont typeface="Wingdings" charset="2"/>
              <a:buChar char=""/>
            </a:pPr>
            <a:r>
              <a:rPr b="0" lang="hr-HR" sz="1800" spc="-1" strike="noStrike">
                <a:solidFill>
                  <a:srgbClr val="ffffff"/>
                </a:solidFill>
                <a:latin typeface="Arial"/>
              </a:rPr>
              <a:t>Wangari Maathai was born in a village in Kenya on 1 April, 1940. She fought for a green world, women and peace, often risking her life. She became an African and a world heroine, and in 2004 she won the Nobel Peace Prize. She died on 25 September, 2011.</a:t>
            </a:r>
            <a:endParaRPr b="0" lang="hr-HR" sz="1800" spc="-1" strike="noStrike">
              <a:latin typeface="Arial"/>
            </a:endParaRPr>
          </a:p>
        </p:txBody>
      </p:sp>
    </p:spTree>
  </p:cSld>
  <mc:AlternateContent>
    <mc:Choice Requires="p14">
      <p:transition spd="slow" p14:dur="2000">
        <p:cover dir="d"/>
      </p:transition>
    </mc:Choice>
    <mc:Fallback>
      <p:transition spd="slow">
        <p:cover dir="d"/>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6" name="CustomShape 1"/>
          <p:cNvSpPr/>
          <p:nvPr/>
        </p:nvSpPr>
        <p:spPr>
          <a:xfrm>
            <a:off x="0" y="0"/>
            <a:ext cx="12192480" cy="6857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217" name="CustomShape 2"/>
          <p:cNvSpPr/>
          <p:nvPr/>
        </p:nvSpPr>
        <p:spPr>
          <a:xfrm>
            <a:off x="0" y="0"/>
            <a:ext cx="963360" cy="6857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18" name="CustomShape 3"/>
          <p:cNvSpPr/>
          <p:nvPr/>
        </p:nvSpPr>
        <p:spPr>
          <a:xfrm>
            <a:off x="1770120" y="985320"/>
            <a:ext cx="1344600" cy="1344600"/>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p:style>
      </p:sp>
      <p:pic>
        <p:nvPicPr>
          <p:cNvPr id="219" name="Picture 13" descr=""/>
          <p:cNvPicPr/>
          <p:nvPr/>
        </p:nvPicPr>
        <p:blipFill>
          <a:blip r:embed="rId1"/>
          <a:stretch/>
        </p:blipFill>
        <p:spPr>
          <a:xfrm>
            <a:off x="2160" y="0"/>
            <a:ext cx="12190320" cy="6857280"/>
          </a:xfrm>
          <a:prstGeom prst="rect">
            <a:avLst/>
          </a:prstGeom>
          <a:ln>
            <a:noFill/>
          </a:ln>
        </p:spPr>
      </p:pic>
      <p:sp>
        <p:nvSpPr>
          <p:cNvPr id="220" name="CustomShape 4"/>
          <p:cNvSpPr/>
          <p:nvPr/>
        </p:nvSpPr>
        <p:spPr>
          <a:xfrm>
            <a:off x="2611800" y="1022400"/>
            <a:ext cx="7958160" cy="130752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hr-HR" sz="4400" spc="-1" strike="noStrike">
                <a:solidFill>
                  <a:srgbClr val="1f2d29"/>
                </a:solidFill>
                <a:latin typeface="Arial"/>
              </a:rPr>
              <a:t>"We need water and we need those forests."</a:t>
            </a:r>
            <a:endParaRPr b="0" lang="hr-HR" sz="4400" spc="-1" strike="noStrike">
              <a:latin typeface="Arial"/>
            </a:endParaRPr>
          </a:p>
        </p:txBody>
      </p:sp>
      <p:sp>
        <p:nvSpPr>
          <p:cNvPr id="221" name="CustomShape 5"/>
          <p:cNvSpPr/>
          <p:nvPr/>
        </p:nvSpPr>
        <p:spPr>
          <a:xfrm>
            <a:off x="2302920" y="2641680"/>
            <a:ext cx="7621560" cy="3442320"/>
          </a:xfrm>
          <a:prstGeom prst="rect">
            <a:avLst/>
          </a:prstGeom>
          <a:noFill/>
          <a:ln>
            <a:noFill/>
          </a:ln>
        </p:spPr>
        <p:style>
          <a:lnRef idx="0"/>
          <a:fillRef idx="0"/>
          <a:effectRef idx="0"/>
          <a:fontRef idx="minor"/>
        </p:style>
        <p:txBody>
          <a:bodyPr lIns="90000" rIns="90000" tIns="45000" bIns="45000">
            <a:normAutofit/>
          </a:bodyPr>
          <a:p>
            <a:pPr marL="344160" indent="-343440">
              <a:lnSpc>
                <a:spcPct val="120000"/>
              </a:lnSpc>
              <a:spcBef>
                <a:spcPts val="1001"/>
              </a:spcBef>
              <a:spcAft>
                <a:spcPts val="601"/>
              </a:spcAft>
              <a:buClr>
                <a:srgbClr val="8ec0c1"/>
              </a:buClr>
              <a:buSzPct val="90000"/>
              <a:buFont typeface="Wingdings" charset="2"/>
              <a:buChar char=""/>
            </a:pPr>
            <a:r>
              <a:rPr b="0" lang="hr-HR" sz="1600" spc="-1" strike="noStrike">
                <a:solidFill>
                  <a:srgbClr val="1f2d29"/>
                </a:solidFill>
                <a:latin typeface="Arial"/>
              </a:rPr>
              <a:t>Wangari saw that the people in her country were poor, that life was hard, especially for women, and that at the same time the land was changing. Streams were drying up and it was more difficult to find clean water. Trees and forests were disappearing. She put all these things together. She had a simple but a brilliant idea – women should plant trees.</a:t>
            </a:r>
            <a:endParaRPr b="0" lang="hr-HR" sz="1600" spc="-1" strike="noStrike">
              <a:latin typeface="Arial"/>
            </a:endParaRPr>
          </a:p>
          <a:p>
            <a:pPr marL="344160" indent="-343440">
              <a:lnSpc>
                <a:spcPct val="120000"/>
              </a:lnSpc>
              <a:spcBef>
                <a:spcPts val="1001"/>
              </a:spcBef>
              <a:spcAft>
                <a:spcPts val="601"/>
              </a:spcAft>
              <a:buClr>
                <a:srgbClr val="8ec0c1"/>
              </a:buClr>
              <a:buSzPct val="90000"/>
              <a:buFont typeface="Wingdings" charset="2"/>
              <a:buChar char=""/>
            </a:pPr>
            <a:r>
              <a:rPr b="0" lang="hr-HR" sz="1600" spc="-1" strike="noStrike">
                <a:solidFill>
                  <a:srgbClr val="1f2d29"/>
                </a:solidFill>
                <a:latin typeface="Arial"/>
              </a:rPr>
              <a:t>Stream – potok</a:t>
            </a:r>
            <a:endParaRPr b="0" lang="hr-HR" sz="1600" spc="-1" strike="noStrike">
              <a:latin typeface="Arial"/>
            </a:endParaRPr>
          </a:p>
          <a:p>
            <a:pPr marL="344160" indent="-343440">
              <a:lnSpc>
                <a:spcPct val="120000"/>
              </a:lnSpc>
              <a:spcBef>
                <a:spcPts val="1001"/>
              </a:spcBef>
              <a:spcAft>
                <a:spcPts val="601"/>
              </a:spcAft>
              <a:buClr>
                <a:srgbClr val="8ec0c1"/>
              </a:buClr>
              <a:buSzPct val="90000"/>
              <a:buFont typeface="Wingdings" charset="2"/>
              <a:buChar char=""/>
            </a:pPr>
            <a:r>
              <a:rPr b="0" lang="hr-HR" sz="1600" spc="-1" strike="noStrike">
                <a:solidFill>
                  <a:srgbClr val="1f2d29"/>
                </a:solidFill>
                <a:latin typeface="Arial"/>
              </a:rPr>
              <a:t>To dry up - isušiti</a:t>
            </a:r>
            <a:endParaRPr b="0" lang="hr-HR" sz="1600" spc="-1" strike="noStrike">
              <a:latin typeface="Arial"/>
            </a:endParaRPr>
          </a:p>
        </p:txBody>
      </p:sp>
    </p:spTree>
  </p:cSld>
  <mc:AlternateContent>
    <mc:Choice Requires="p14">
      <p:transition spd="slow" p14:dur="2000">
        <p:cover dir="d"/>
      </p:transition>
    </mc:Choice>
    <mc:Fallback>
      <p:transition spd="slow">
        <p:cover dir="d"/>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222" name="CustomShape 1"/>
          <p:cNvSpPr/>
          <p:nvPr/>
        </p:nvSpPr>
        <p:spPr>
          <a:xfrm>
            <a:off x="0" y="0"/>
            <a:ext cx="12192480" cy="6857280"/>
          </a:xfrm>
          <a:prstGeom prst="rect">
            <a:avLst/>
          </a:prstGeom>
          <a:blipFill rotWithShape="0">
            <a:blip r:embed="rId2"/>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223" name="CustomShape 2"/>
          <p:cNvSpPr/>
          <p:nvPr/>
        </p:nvSpPr>
        <p:spPr>
          <a:xfrm>
            <a:off x="0" y="0"/>
            <a:ext cx="12192480" cy="685728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p:style>
      </p:sp>
      <p:pic>
        <p:nvPicPr>
          <p:cNvPr id="224" name="Picture 11" descr=""/>
          <p:cNvPicPr/>
          <p:nvPr/>
        </p:nvPicPr>
        <p:blipFill>
          <a:blip r:embed="rId3"/>
          <a:stretch/>
        </p:blipFill>
        <p:spPr>
          <a:xfrm>
            <a:off x="2831760" y="2105280"/>
            <a:ext cx="9360360" cy="4752000"/>
          </a:xfrm>
          <a:prstGeom prst="rect">
            <a:avLst/>
          </a:prstGeom>
          <a:ln>
            <a:noFill/>
          </a:ln>
        </p:spPr>
      </p:pic>
      <p:sp>
        <p:nvSpPr>
          <p:cNvPr id="225" name="CustomShape 3"/>
          <p:cNvSpPr/>
          <p:nvPr/>
        </p:nvSpPr>
        <p:spPr>
          <a:xfrm rot="16200000">
            <a:off x="3679200" y="-1659960"/>
            <a:ext cx="5837400" cy="1118916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a1d68b"/>
              </a:gs>
              <a:gs pos="50000">
                <a:srgbClr val="a1d68b"/>
              </a:gs>
              <a:gs pos="100000">
                <a:srgbClr val="a1d68b"/>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226" name="Picture 15" descr=""/>
          <p:cNvPicPr/>
          <p:nvPr/>
        </p:nvPicPr>
        <p:blipFill>
          <a:blip r:embed="rId4"/>
          <a:stretch/>
        </p:blipFill>
        <p:spPr>
          <a:xfrm>
            <a:off x="1080" y="0"/>
            <a:ext cx="12190320" cy="6857280"/>
          </a:xfrm>
          <a:prstGeom prst="rect">
            <a:avLst/>
          </a:prstGeom>
          <a:ln>
            <a:noFill/>
          </a:ln>
        </p:spPr>
      </p:pic>
      <p:sp>
        <p:nvSpPr>
          <p:cNvPr id="227" name="CustomShape 4"/>
          <p:cNvSpPr/>
          <p:nvPr/>
        </p:nvSpPr>
        <p:spPr>
          <a:xfrm>
            <a:off x="0" y="0"/>
            <a:ext cx="12192480" cy="6857280"/>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28" name="CustomShape 5"/>
          <p:cNvSpPr/>
          <p:nvPr/>
        </p:nvSpPr>
        <p:spPr>
          <a:xfrm>
            <a:off x="953640" y="0"/>
            <a:ext cx="7876080" cy="685728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1f2d29"/>
              </a:gs>
              <a:gs pos="50000">
                <a:srgbClr val="1f2d29"/>
              </a:gs>
              <a:gs pos="100000">
                <a:srgbClr val="1f2d29"/>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29" name="CustomShape 6"/>
          <p:cNvSpPr/>
          <p:nvPr/>
        </p:nvSpPr>
        <p:spPr>
          <a:xfrm>
            <a:off x="0" y="0"/>
            <a:ext cx="959040" cy="685728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230" name="CustomShape 7"/>
          <p:cNvSpPr/>
          <p:nvPr/>
        </p:nvSpPr>
        <p:spPr>
          <a:xfrm>
            <a:off x="1547640" y="421560"/>
            <a:ext cx="966600" cy="966600"/>
          </a:xfrm>
          <a:prstGeom prst="ellipse">
            <a:avLst/>
          </a:prstGeom>
          <a:gradFill rotWithShape="0">
            <a:gsLst>
              <a:gs pos="0">
                <a:srgbClr val="1f2d29"/>
              </a:gs>
              <a:gs pos="100000">
                <a:srgbClr val="a1d68b"/>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31" name="CustomShape 8"/>
          <p:cNvSpPr/>
          <p:nvPr/>
        </p:nvSpPr>
        <p:spPr>
          <a:xfrm>
            <a:off x="2188800" y="808200"/>
            <a:ext cx="8381160" cy="1076400"/>
          </a:xfrm>
          <a:prstGeom prst="rect">
            <a:avLst/>
          </a:prstGeom>
          <a:noFill/>
          <a:ln>
            <a:noFill/>
          </a:ln>
        </p:spPr>
        <p:style>
          <a:lnRef idx="0"/>
          <a:fillRef idx="0"/>
          <a:effectRef idx="0"/>
          <a:fontRef idx="minor"/>
        </p:style>
        <p:txBody>
          <a:bodyPr lIns="90000" rIns="90000" tIns="45000" bIns="45000">
            <a:normAutofit/>
          </a:bodyPr>
          <a:p>
            <a:pPr>
              <a:lnSpc>
                <a:spcPct val="90000"/>
              </a:lnSpc>
            </a:pPr>
            <a:r>
              <a:rPr b="0" lang="hr-HR" sz="3400" spc="-1" strike="noStrike">
                <a:solidFill>
                  <a:srgbClr val="ffffff"/>
                </a:solidFill>
                <a:latin typeface="Arial"/>
              </a:rPr>
              <a:t>"It makes me so angry because everyone is cutting and no one is planting."</a:t>
            </a:r>
            <a:endParaRPr b="0" lang="hr-HR" sz="3400" spc="-1" strike="noStrike">
              <a:latin typeface="Arial"/>
            </a:endParaRPr>
          </a:p>
        </p:txBody>
      </p:sp>
      <p:sp>
        <p:nvSpPr>
          <p:cNvPr id="232" name="CustomShape 9"/>
          <p:cNvSpPr/>
          <p:nvPr/>
        </p:nvSpPr>
        <p:spPr>
          <a:xfrm>
            <a:off x="2256480" y="2052000"/>
            <a:ext cx="6572880" cy="3997080"/>
          </a:xfrm>
          <a:prstGeom prst="rect">
            <a:avLst/>
          </a:prstGeom>
          <a:noFill/>
          <a:ln>
            <a:noFill/>
          </a:ln>
        </p:spPr>
        <p:style>
          <a:lnRef idx="0"/>
          <a:fillRef idx="0"/>
          <a:effectRef idx="0"/>
          <a:fontRef idx="minor"/>
        </p:style>
        <p:txBody>
          <a:bodyPr lIns="90000" rIns="90000" tIns="45000" bIns="45000">
            <a:normAutofit/>
          </a:bodyPr>
          <a:p>
            <a:pPr marL="344160" indent="-343440">
              <a:lnSpc>
                <a:spcPct val="120000"/>
              </a:lnSpc>
              <a:spcBef>
                <a:spcPts val="1001"/>
              </a:spcBef>
              <a:spcAft>
                <a:spcPts val="601"/>
              </a:spcAft>
              <a:buClr>
                <a:srgbClr val="8ec0c1"/>
              </a:buClr>
              <a:buSzPct val="90000"/>
              <a:buFont typeface="Wingdings" charset="2"/>
              <a:buChar char=""/>
            </a:pPr>
            <a:r>
              <a:rPr b="0" lang="hr-HR" sz="1800" spc="-1" strike="noStrike">
                <a:solidFill>
                  <a:srgbClr val="ffffff"/>
                </a:solidFill>
                <a:latin typeface="Arial"/>
              </a:rPr>
              <a:t>Wangari started the Green Belt in 1977. She asked the women of Kenya to go to the forests near their homes and find the seeds of trees that grow there and then plant them. She paid the women a little money for every young tree plant. The Green Belt planted 45 million trees around Kenya and it also gave women jobs.</a:t>
            </a:r>
            <a:endParaRPr b="0" lang="hr-HR" sz="1800" spc="-1" strike="noStrike">
              <a:latin typeface="Arial"/>
            </a:endParaRPr>
          </a:p>
          <a:p>
            <a:pPr marL="344160" indent="-343440">
              <a:lnSpc>
                <a:spcPct val="120000"/>
              </a:lnSpc>
              <a:spcBef>
                <a:spcPts val="1001"/>
              </a:spcBef>
              <a:spcAft>
                <a:spcPts val="601"/>
              </a:spcAft>
              <a:buClr>
                <a:srgbClr val="8ec0c1"/>
              </a:buClr>
              <a:buSzPct val="90000"/>
              <a:buFont typeface="Wingdings" charset="2"/>
              <a:buChar char=""/>
            </a:pPr>
            <a:r>
              <a:rPr b="0" lang="hr-HR" sz="1800" spc="-1" strike="noStrike">
                <a:solidFill>
                  <a:srgbClr val="ffffff"/>
                </a:solidFill>
                <a:latin typeface="Arial"/>
              </a:rPr>
              <a:t>Seed - sjeme</a:t>
            </a:r>
            <a:endParaRPr b="0" lang="hr-HR" sz="1800" spc="-1" strike="noStrike">
              <a:latin typeface="Arial"/>
            </a:endParaRPr>
          </a:p>
        </p:txBody>
      </p:sp>
    </p:spTree>
  </p:cSld>
  <mc:AlternateContent>
    <mc:Choice Requires="p14">
      <p:transition spd="slow" p14:dur="2000">
        <p:cover dir="d"/>
      </p:transition>
    </mc:Choice>
    <mc:Fallback>
      <p:transition spd="slow">
        <p:cover dir="d"/>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233" name="CustomShape 1"/>
          <p:cNvSpPr/>
          <p:nvPr/>
        </p:nvSpPr>
        <p:spPr>
          <a:xfrm>
            <a:off x="0" y="0"/>
            <a:ext cx="12192480" cy="6857280"/>
          </a:xfrm>
          <a:prstGeom prst="rect">
            <a:avLst/>
          </a:prstGeom>
          <a:blipFill rotWithShape="0">
            <a:blip r:embed="rId2"/>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234" name="CustomShape 2"/>
          <p:cNvSpPr/>
          <p:nvPr/>
        </p:nvSpPr>
        <p:spPr>
          <a:xfrm>
            <a:off x="0" y="0"/>
            <a:ext cx="12192480" cy="685728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p:style>
      </p:sp>
      <p:pic>
        <p:nvPicPr>
          <p:cNvPr id="235" name="Picture 11" descr=""/>
          <p:cNvPicPr/>
          <p:nvPr/>
        </p:nvPicPr>
        <p:blipFill>
          <a:blip r:embed="rId3"/>
          <a:stretch/>
        </p:blipFill>
        <p:spPr>
          <a:xfrm>
            <a:off x="2831760" y="2105280"/>
            <a:ext cx="9360360" cy="4752000"/>
          </a:xfrm>
          <a:prstGeom prst="rect">
            <a:avLst/>
          </a:prstGeom>
          <a:ln>
            <a:noFill/>
          </a:ln>
        </p:spPr>
      </p:pic>
      <p:sp>
        <p:nvSpPr>
          <p:cNvPr id="236" name="CustomShape 3"/>
          <p:cNvSpPr/>
          <p:nvPr/>
        </p:nvSpPr>
        <p:spPr>
          <a:xfrm rot="16200000">
            <a:off x="3679200" y="-1659960"/>
            <a:ext cx="5837400" cy="1118916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a1d68b"/>
              </a:gs>
              <a:gs pos="50000">
                <a:srgbClr val="a1d68b"/>
              </a:gs>
              <a:gs pos="100000">
                <a:srgbClr val="a1d68b"/>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237" name="Picture 15" descr=""/>
          <p:cNvPicPr/>
          <p:nvPr/>
        </p:nvPicPr>
        <p:blipFill>
          <a:blip r:embed="rId4"/>
          <a:stretch/>
        </p:blipFill>
        <p:spPr>
          <a:xfrm>
            <a:off x="1080" y="0"/>
            <a:ext cx="12190320" cy="6857280"/>
          </a:xfrm>
          <a:prstGeom prst="rect">
            <a:avLst/>
          </a:prstGeom>
          <a:ln>
            <a:noFill/>
          </a:ln>
        </p:spPr>
      </p:pic>
      <p:sp>
        <p:nvSpPr>
          <p:cNvPr id="238" name="CustomShape 4"/>
          <p:cNvSpPr/>
          <p:nvPr/>
        </p:nvSpPr>
        <p:spPr>
          <a:xfrm>
            <a:off x="0" y="0"/>
            <a:ext cx="12192480" cy="6857280"/>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39" name="CustomShape 5"/>
          <p:cNvSpPr/>
          <p:nvPr/>
        </p:nvSpPr>
        <p:spPr>
          <a:xfrm>
            <a:off x="953640" y="0"/>
            <a:ext cx="7876080" cy="685728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1f2d29"/>
              </a:gs>
              <a:gs pos="50000">
                <a:srgbClr val="1f2d29"/>
              </a:gs>
              <a:gs pos="100000">
                <a:srgbClr val="1f2d29"/>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40" name="CustomShape 6"/>
          <p:cNvSpPr/>
          <p:nvPr/>
        </p:nvSpPr>
        <p:spPr>
          <a:xfrm>
            <a:off x="0" y="0"/>
            <a:ext cx="959040" cy="685728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241" name="CustomShape 7"/>
          <p:cNvSpPr/>
          <p:nvPr/>
        </p:nvSpPr>
        <p:spPr>
          <a:xfrm>
            <a:off x="1547640" y="421560"/>
            <a:ext cx="966600" cy="966600"/>
          </a:xfrm>
          <a:prstGeom prst="ellipse">
            <a:avLst/>
          </a:prstGeom>
          <a:gradFill rotWithShape="0">
            <a:gsLst>
              <a:gs pos="0">
                <a:srgbClr val="1f2d29"/>
              </a:gs>
              <a:gs pos="100000">
                <a:srgbClr val="a1d68b"/>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42" name="CustomShape 8"/>
          <p:cNvSpPr/>
          <p:nvPr/>
        </p:nvSpPr>
        <p:spPr>
          <a:xfrm>
            <a:off x="2188800" y="808200"/>
            <a:ext cx="8381160" cy="1076400"/>
          </a:xfrm>
          <a:prstGeom prst="rect">
            <a:avLst/>
          </a:prstGeom>
          <a:noFill/>
          <a:ln>
            <a:noFill/>
          </a:ln>
        </p:spPr>
        <p:style>
          <a:lnRef idx="0"/>
          <a:fillRef idx="0"/>
          <a:effectRef idx="0"/>
          <a:fontRef idx="minor"/>
        </p:style>
        <p:txBody>
          <a:bodyPr lIns="90000" rIns="90000" tIns="45000" bIns="45000">
            <a:normAutofit/>
          </a:bodyPr>
          <a:p>
            <a:pPr>
              <a:lnSpc>
                <a:spcPct val="90000"/>
              </a:lnSpc>
            </a:pPr>
            <a:r>
              <a:rPr b="0" lang="hr-HR" sz="2600" spc="-1" strike="noStrike">
                <a:solidFill>
                  <a:srgbClr val="ffffff"/>
                </a:solidFill>
                <a:latin typeface="Arial"/>
              </a:rPr>
              <a:t>"The people need food, they need medicine, they need education. They do not need a skyscraper."</a:t>
            </a:r>
            <a:endParaRPr b="0" lang="hr-HR" sz="2600" spc="-1" strike="noStrike">
              <a:latin typeface="Arial"/>
            </a:endParaRPr>
          </a:p>
        </p:txBody>
      </p:sp>
      <p:sp>
        <p:nvSpPr>
          <p:cNvPr id="243" name="CustomShape 9"/>
          <p:cNvSpPr/>
          <p:nvPr/>
        </p:nvSpPr>
        <p:spPr>
          <a:xfrm>
            <a:off x="2256480" y="2052000"/>
            <a:ext cx="6572880" cy="3997080"/>
          </a:xfrm>
          <a:prstGeom prst="rect">
            <a:avLst/>
          </a:prstGeom>
          <a:noFill/>
          <a:ln>
            <a:noFill/>
          </a:ln>
        </p:spPr>
        <p:style>
          <a:lnRef idx="0"/>
          <a:fillRef idx="0"/>
          <a:effectRef idx="0"/>
          <a:fontRef idx="minor"/>
        </p:style>
        <p:txBody>
          <a:bodyPr lIns="90000" rIns="90000" tIns="45000" bIns="45000">
            <a:normAutofit/>
          </a:bodyPr>
          <a:p>
            <a:pPr marL="344160" indent="-343440">
              <a:lnSpc>
                <a:spcPct val="120000"/>
              </a:lnSpc>
              <a:spcBef>
                <a:spcPts val="1001"/>
              </a:spcBef>
              <a:spcAft>
                <a:spcPts val="601"/>
              </a:spcAft>
              <a:buClr>
                <a:srgbClr val="8ec0c1"/>
              </a:buClr>
              <a:buSzPct val="90000"/>
              <a:buFont typeface="Wingdings" charset="2"/>
              <a:buChar char=""/>
            </a:pPr>
            <a:r>
              <a:rPr b="0" lang="hr-HR" sz="1800" spc="-1" strike="noStrike">
                <a:solidFill>
                  <a:srgbClr val="ffffff"/>
                </a:solidFill>
                <a:latin typeface="Arial"/>
              </a:rPr>
              <a:t>In 1989 there was a plan to build a skyscraper in Uhuru Park, the only park in the center of Nairobi. Wangari organized protests. The police beat her. Some people called her "a crazy woman". She should be a good African woman and keep quiet, they said. She did not keep quiet and she won. They did not build the skyscraper in Uhuru Park.</a:t>
            </a:r>
            <a:endParaRPr b="0" lang="hr-HR" sz="1800" spc="-1" strike="noStrike">
              <a:latin typeface="Arial"/>
            </a:endParaRPr>
          </a:p>
          <a:p>
            <a:pPr marL="344160" indent="-343440">
              <a:lnSpc>
                <a:spcPct val="120000"/>
              </a:lnSpc>
              <a:spcBef>
                <a:spcPts val="1001"/>
              </a:spcBef>
              <a:spcAft>
                <a:spcPts val="601"/>
              </a:spcAft>
              <a:buClr>
                <a:srgbClr val="8ec0c1"/>
              </a:buClr>
              <a:buSzPct val="90000"/>
              <a:buFont typeface="Wingdings" charset="2"/>
              <a:buChar char=""/>
            </a:pPr>
            <a:r>
              <a:rPr b="0" lang="hr-HR" sz="1800" spc="-1" strike="noStrike">
                <a:solidFill>
                  <a:srgbClr val="ffffff"/>
                </a:solidFill>
                <a:latin typeface="Arial"/>
              </a:rPr>
              <a:t>Skyscraper - neboder</a:t>
            </a:r>
            <a:endParaRPr b="0" lang="hr-HR" sz="1800" spc="-1" strike="noStrike">
              <a:latin typeface="Arial"/>
            </a:endParaRPr>
          </a:p>
        </p:txBody>
      </p:sp>
    </p:spTree>
  </p:cSld>
  <mc:AlternateContent>
    <mc:Choice Requires="p14">
      <p:transition spd="slow" p14:dur="2000">
        <p:cover dir="d"/>
      </p:transition>
    </mc:Choice>
    <mc:Fallback>
      <p:transition spd="slow">
        <p:cover dir="d"/>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244" name="CustomShape 1"/>
          <p:cNvSpPr/>
          <p:nvPr/>
        </p:nvSpPr>
        <p:spPr>
          <a:xfrm>
            <a:off x="0" y="0"/>
            <a:ext cx="12192480" cy="6857280"/>
          </a:xfrm>
          <a:prstGeom prst="rect">
            <a:avLst/>
          </a:prstGeom>
          <a:blipFill rotWithShape="0">
            <a:blip r:embed="rId2"/>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245" name="CustomShape 2"/>
          <p:cNvSpPr/>
          <p:nvPr/>
        </p:nvSpPr>
        <p:spPr>
          <a:xfrm>
            <a:off x="0" y="0"/>
            <a:ext cx="12192480" cy="685728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p:style>
      </p:sp>
      <p:pic>
        <p:nvPicPr>
          <p:cNvPr id="246" name="Picture 11" descr=""/>
          <p:cNvPicPr/>
          <p:nvPr/>
        </p:nvPicPr>
        <p:blipFill>
          <a:blip r:embed="rId3"/>
          <a:stretch/>
        </p:blipFill>
        <p:spPr>
          <a:xfrm>
            <a:off x="2831760" y="2105280"/>
            <a:ext cx="9360360" cy="4752000"/>
          </a:xfrm>
          <a:prstGeom prst="rect">
            <a:avLst/>
          </a:prstGeom>
          <a:ln>
            <a:noFill/>
          </a:ln>
        </p:spPr>
      </p:pic>
      <p:sp>
        <p:nvSpPr>
          <p:cNvPr id="247" name="CustomShape 3"/>
          <p:cNvSpPr/>
          <p:nvPr/>
        </p:nvSpPr>
        <p:spPr>
          <a:xfrm rot="16200000">
            <a:off x="3679200" y="-1659960"/>
            <a:ext cx="5837400" cy="1118916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a1d68b"/>
              </a:gs>
              <a:gs pos="50000">
                <a:srgbClr val="a1d68b"/>
              </a:gs>
              <a:gs pos="100000">
                <a:srgbClr val="a1d68b"/>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248" name="Picture 15" descr=""/>
          <p:cNvPicPr/>
          <p:nvPr/>
        </p:nvPicPr>
        <p:blipFill>
          <a:blip r:embed="rId4"/>
          <a:stretch/>
        </p:blipFill>
        <p:spPr>
          <a:xfrm>
            <a:off x="1080" y="0"/>
            <a:ext cx="12190320" cy="6857280"/>
          </a:xfrm>
          <a:prstGeom prst="rect">
            <a:avLst/>
          </a:prstGeom>
          <a:ln>
            <a:noFill/>
          </a:ln>
        </p:spPr>
      </p:pic>
      <p:sp>
        <p:nvSpPr>
          <p:cNvPr id="249" name="CustomShape 4"/>
          <p:cNvSpPr/>
          <p:nvPr/>
        </p:nvSpPr>
        <p:spPr>
          <a:xfrm>
            <a:off x="0" y="0"/>
            <a:ext cx="12192480" cy="6857280"/>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50" name="CustomShape 5"/>
          <p:cNvSpPr/>
          <p:nvPr/>
        </p:nvSpPr>
        <p:spPr>
          <a:xfrm>
            <a:off x="953640" y="0"/>
            <a:ext cx="7876080" cy="685728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1f2d29"/>
              </a:gs>
              <a:gs pos="50000">
                <a:srgbClr val="1f2d29"/>
              </a:gs>
              <a:gs pos="100000">
                <a:srgbClr val="1f2d29"/>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51" name="CustomShape 6"/>
          <p:cNvSpPr/>
          <p:nvPr/>
        </p:nvSpPr>
        <p:spPr>
          <a:xfrm>
            <a:off x="0" y="0"/>
            <a:ext cx="959040" cy="685728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252" name="CustomShape 7"/>
          <p:cNvSpPr/>
          <p:nvPr/>
        </p:nvSpPr>
        <p:spPr>
          <a:xfrm>
            <a:off x="1547640" y="421560"/>
            <a:ext cx="966600" cy="966600"/>
          </a:xfrm>
          <a:prstGeom prst="ellipse">
            <a:avLst/>
          </a:prstGeom>
          <a:gradFill rotWithShape="0">
            <a:gsLst>
              <a:gs pos="0">
                <a:srgbClr val="1f2d29"/>
              </a:gs>
              <a:gs pos="100000">
                <a:srgbClr val="a1d68b"/>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53" name="CustomShape 8"/>
          <p:cNvSpPr/>
          <p:nvPr/>
        </p:nvSpPr>
        <p:spPr>
          <a:xfrm>
            <a:off x="2188800" y="808200"/>
            <a:ext cx="8381160" cy="1076400"/>
          </a:xfrm>
          <a:prstGeom prst="rect">
            <a:avLst/>
          </a:prstGeom>
          <a:noFill/>
          <a:ln>
            <a:noFill/>
          </a:ln>
        </p:spPr>
        <p:style>
          <a:lnRef idx="0"/>
          <a:fillRef idx="0"/>
          <a:effectRef idx="0"/>
          <a:fontRef idx="minor"/>
        </p:style>
        <p:txBody>
          <a:bodyPr lIns="90000" rIns="90000" tIns="45000" bIns="45000">
            <a:normAutofit/>
          </a:bodyPr>
          <a:p>
            <a:pPr>
              <a:lnSpc>
                <a:spcPct val="90000"/>
              </a:lnSpc>
            </a:pPr>
            <a:r>
              <a:rPr b="0" lang="hr-HR" sz="3400" spc="-1" strike="noStrike">
                <a:solidFill>
                  <a:srgbClr val="ffffff"/>
                </a:solidFill>
                <a:latin typeface="Arial"/>
              </a:rPr>
              <a:t>"We must not tire, we must not give up."</a:t>
            </a:r>
            <a:endParaRPr b="0" lang="hr-HR" sz="3400" spc="-1" strike="noStrike">
              <a:latin typeface="Arial"/>
            </a:endParaRPr>
          </a:p>
        </p:txBody>
      </p:sp>
      <p:sp>
        <p:nvSpPr>
          <p:cNvPr id="254" name="CustomShape 9"/>
          <p:cNvSpPr/>
          <p:nvPr/>
        </p:nvSpPr>
        <p:spPr>
          <a:xfrm>
            <a:off x="2256480" y="2052000"/>
            <a:ext cx="6572880" cy="3997080"/>
          </a:xfrm>
          <a:prstGeom prst="rect">
            <a:avLst/>
          </a:prstGeom>
          <a:noFill/>
          <a:ln>
            <a:noFill/>
          </a:ln>
        </p:spPr>
        <p:style>
          <a:lnRef idx="0"/>
          <a:fillRef idx="0"/>
          <a:effectRef idx="0"/>
          <a:fontRef idx="minor"/>
        </p:style>
        <p:txBody>
          <a:bodyPr lIns="90000" rIns="90000" tIns="45000" bIns="45000">
            <a:normAutofit/>
          </a:bodyPr>
          <a:p>
            <a:pPr marL="344160" indent="-343440">
              <a:lnSpc>
                <a:spcPct val="120000"/>
              </a:lnSpc>
              <a:spcBef>
                <a:spcPts val="1001"/>
              </a:spcBef>
              <a:spcAft>
                <a:spcPts val="601"/>
              </a:spcAft>
              <a:buClr>
                <a:srgbClr val="8ec0c1"/>
              </a:buClr>
              <a:buSzPct val="90000"/>
              <a:buFont typeface="Wingdings" charset="2"/>
              <a:buChar char=""/>
            </a:pPr>
            <a:r>
              <a:rPr b="0" lang="hr-HR" sz="1800" spc="-1" strike="noStrike">
                <a:solidFill>
                  <a:srgbClr val="ffffff"/>
                </a:solidFill>
                <a:latin typeface="Arial"/>
              </a:rPr>
              <a:t>In 1999 Wangari fought for the Karura Forest, just outside Nairobi. A group of men attacked her. She was injured but she saved the forest. In 2001 she again fought to save forest land. This time the police arrested her and put her in jail. The people were so angry that they had to let her go.</a:t>
            </a:r>
            <a:endParaRPr b="0" lang="hr-HR" sz="1800" spc="-1" strike="noStrike">
              <a:latin typeface="Arial"/>
            </a:endParaRPr>
          </a:p>
        </p:txBody>
      </p:sp>
    </p:spTree>
  </p:cSld>
  <mc:AlternateContent>
    <mc:Choice Requires="p14">
      <p:transition spd="slow" p14:dur="2000">
        <p:cover dir="d"/>
      </p:transition>
    </mc:Choice>
    <mc:Fallback>
      <p:transition spd="slow">
        <p:cover dir="d"/>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255" name="CustomShape 1"/>
          <p:cNvSpPr/>
          <p:nvPr/>
        </p:nvSpPr>
        <p:spPr>
          <a:xfrm>
            <a:off x="0" y="0"/>
            <a:ext cx="12192480" cy="6857280"/>
          </a:xfrm>
          <a:prstGeom prst="rect">
            <a:avLst/>
          </a:prstGeom>
          <a:blipFill rotWithShape="0">
            <a:blip r:embed="rId2"/>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256" name="CustomShape 2"/>
          <p:cNvSpPr/>
          <p:nvPr/>
        </p:nvSpPr>
        <p:spPr>
          <a:xfrm>
            <a:off x="0" y="0"/>
            <a:ext cx="12192480" cy="685728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p:style>
      </p:sp>
      <p:pic>
        <p:nvPicPr>
          <p:cNvPr id="257" name="Picture 11" descr=""/>
          <p:cNvPicPr/>
          <p:nvPr/>
        </p:nvPicPr>
        <p:blipFill>
          <a:blip r:embed="rId3"/>
          <a:stretch/>
        </p:blipFill>
        <p:spPr>
          <a:xfrm>
            <a:off x="2831760" y="2105280"/>
            <a:ext cx="9360360" cy="4752000"/>
          </a:xfrm>
          <a:prstGeom prst="rect">
            <a:avLst/>
          </a:prstGeom>
          <a:ln>
            <a:noFill/>
          </a:ln>
        </p:spPr>
      </p:pic>
      <p:sp>
        <p:nvSpPr>
          <p:cNvPr id="258" name="CustomShape 3"/>
          <p:cNvSpPr/>
          <p:nvPr/>
        </p:nvSpPr>
        <p:spPr>
          <a:xfrm rot="16200000">
            <a:off x="3679200" y="-1659960"/>
            <a:ext cx="5837400" cy="1118916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a1d68b"/>
              </a:gs>
              <a:gs pos="50000">
                <a:srgbClr val="a1d68b"/>
              </a:gs>
              <a:gs pos="100000">
                <a:srgbClr val="a1d68b"/>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259" name="Picture 15" descr=""/>
          <p:cNvPicPr/>
          <p:nvPr/>
        </p:nvPicPr>
        <p:blipFill>
          <a:blip r:embed="rId4"/>
          <a:stretch/>
        </p:blipFill>
        <p:spPr>
          <a:xfrm>
            <a:off x="1080" y="0"/>
            <a:ext cx="12190320" cy="6857280"/>
          </a:xfrm>
          <a:prstGeom prst="rect">
            <a:avLst/>
          </a:prstGeom>
          <a:ln>
            <a:noFill/>
          </a:ln>
        </p:spPr>
      </p:pic>
      <p:sp>
        <p:nvSpPr>
          <p:cNvPr id="260" name="CustomShape 4"/>
          <p:cNvSpPr/>
          <p:nvPr/>
        </p:nvSpPr>
        <p:spPr>
          <a:xfrm>
            <a:off x="0" y="0"/>
            <a:ext cx="12192480" cy="6857280"/>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61" name="CustomShape 5"/>
          <p:cNvSpPr/>
          <p:nvPr/>
        </p:nvSpPr>
        <p:spPr>
          <a:xfrm>
            <a:off x="953640" y="0"/>
            <a:ext cx="7876080" cy="6857280"/>
          </a:xfrm>
          <a:custGeom>
            <a:avLst/>
            <a:gdLst/>
            <a:ah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rotWithShape="0">
            <a:gsLst>
              <a:gs pos="0">
                <a:srgbClr val="1f2d29"/>
              </a:gs>
              <a:gs pos="50000">
                <a:srgbClr val="1f2d29"/>
              </a:gs>
              <a:gs pos="100000">
                <a:srgbClr val="1f2d29"/>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62" name="CustomShape 6"/>
          <p:cNvSpPr/>
          <p:nvPr/>
        </p:nvSpPr>
        <p:spPr>
          <a:xfrm>
            <a:off x="0" y="0"/>
            <a:ext cx="959040" cy="685728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263" name="CustomShape 7"/>
          <p:cNvSpPr/>
          <p:nvPr/>
        </p:nvSpPr>
        <p:spPr>
          <a:xfrm>
            <a:off x="1547640" y="421560"/>
            <a:ext cx="966600" cy="966600"/>
          </a:xfrm>
          <a:prstGeom prst="ellipse">
            <a:avLst/>
          </a:prstGeom>
          <a:gradFill rotWithShape="0">
            <a:gsLst>
              <a:gs pos="0">
                <a:srgbClr val="1f2d29"/>
              </a:gs>
              <a:gs pos="100000">
                <a:srgbClr val="a1d68b"/>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264" name="CustomShape 8"/>
          <p:cNvSpPr/>
          <p:nvPr/>
        </p:nvSpPr>
        <p:spPr>
          <a:xfrm>
            <a:off x="2188800" y="808200"/>
            <a:ext cx="8381160" cy="1076400"/>
          </a:xfrm>
          <a:prstGeom prst="rect">
            <a:avLst/>
          </a:prstGeom>
          <a:noFill/>
          <a:ln>
            <a:noFill/>
          </a:ln>
        </p:spPr>
        <p:style>
          <a:lnRef idx="0"/>
          <a:fillRef idx="0"/>
          <a:effectRef idx="0"/>
          <a:fontRef idx="minor"/>
        </p:style>
        <p:txBody>
          <a:bodyPr lIns="90000" rIns="90000" tIns="45000" bIns="45000">
            <a:normAutofit/>
          </a:bodyPr>
          <a:p>
            <a:pPr>
              <a:lnSpc>
                <a:spcPct val="90000"/>
              </a:lnSpc>
            </a:pPr>
            <a:r>
              <a:rPr b="0" lang="hr-HR" sz="2600" spc="-1" strike="noStrike">
                <a:solidFill>
                  <a:srgbClr val="ffffff"/>
                </a:solidFill>
                <a:latin typeface="Arial"/>
              </a:rPr>
              <a:t>"It`s the little things people do. That`s what will make the difference. My little thing is planting trees."</a:t>
            </a:r>
            <a:endParaRPr b="0" lang="hr-HR" sz="2600" spc="-1" strike="noStrike">
              <a:latin typeface="Arial"/>
            </a:endParaRPr>
          </a:p>
        </p:txBody>
      </p:sp>
      <p:sp>
        <p:nvSpPr>
          <p:cNvPr id="265" name="CustomShape 9"/>
          <p:cNvSpPr/>
          <p:nvPr/>
        </p:nvSpPr>
        <p:spPr>
          <a:xfrm>
            <a:off x="2256480" y="2052000"/>
            <a:ext cx="6572880" cy="3997080"/>
          </a:xfrm>
          <a:prstGeom prst="rect">
            <a:avLst/>
          </a:prstGeom>
          <a:noFill/>
          <a:ln>
            <a:noFill/>
          </a:ln>
        </p:spPr>
        <p:style>
          <a:lnRef idx="0"/>
          <a:fillRef idx="0"/>
          <a:effectRef idx="0"/>
          <a:fontRef idx="minor"/>
        </p:style>
        <p:txBody>
          <a:bodyPr lIns="90000" rIns="90000" tIns="45000" bIns="45000">
            <a:normAutofit/>
          </a:bodyPr>
          <a:p>
            <a:pPr marL="344160" indent="-343440">
              <a:lnSpc>
                <a:spcPct val="120000"/>
              </a:lnSpc>
              <a:spcBef>
                <a:spcPts val="1001"/>
              </a:spcBef>
              <a:spcAft>
                <a:spcPts val="601"/>
              </a:spcAft>
              <a:buClr>
                <a:srgbClr val="8ec0c1"/>
              </a:buClr>
              <a:buSzPct val="90000"/>
              <a:buFont typeface="Wingdings" charset="2"/>
              <a:buChar char=""/>
            </a:pPr>
            <a:r>
              <a:rPr b="0" lang="hr-HR" sz="1800" spc="-1" strike="noStrike">
                <a:solidFill>
                  <a:srgbClr val="ffffff"/>
                </a:solidFill>
                <a:latin typeface="Arial"/>
              </a:rPr>
              <a:t>How can we help the world? We ask ourselves: "What difference can one person make?" Wangari Maathai showed us that one person make all the difference in the world. You can make a difference, too. Plant a tree.</a:t>
            </a:r>
            <a:endParaRPr b="0" lang="hr-HR" sz="1800" spc="-1" strike="noStrike">
              <a:latin typeface="Arial"/>
            </a:endParaRPr>
          </a:p>
          <a:p>
            <a:pPr>
              <a:lnSpc>
                <a:spcPct val="120000"/>
              </a:lnSpc>
              <a:spcBef>
                <a:spcPts val="1001"/>
              </a:spcBef>
              <a:spcAft>
                <a:spcPts val="601"/>
              </a:spcAft>
            </a:pPr>
            <a:endParaRPr b="0" lang="hr-HR" sz="1800" spc="-1" strike="noStrike">
              <a:latin typeface="Arial"/>
            </a:endParaRPr>
          </a:p>
          <a:p>
            <a:pPr marL="344160" indent="-343440">
              <a:lnSpc>
                <a:spcPct val="120000"/>
              </a:lnSpc>
              <a:spcBef>
                <a:spcPts val="1001"/>
              </a:spcBef>
              <a:spcAft>
                <a:spcPts val="601"/>
              </a:spcAft>
              <a:buClr>
                <a:srgbClr val="8ec0c1"/>
              </a:buClr>
              <a:buSzPct val="90000"/>
              <a:buFont typeface="Wingdings" charset="2"/>
              <a:buChar char=""/>
            </a:pPr>
            <a:r>
              <a:rPr b="0" lang="hr-HR" sz="1800" spc="-1" strike="noStrike">
                <a:solidFill>
                  <a:srgbClr val="ffffff"/>
                </a:solidFill>
                <a:latin typeface="Arial"/>
              </a:rPr>
              <a:t>You have the text in your books, page 117.</a:t>
            </a:r>
            <a:endParaRPr b="0" lang="hr-HR" sz="1800" spc="-1" strike="noStrike">
              <a:latin typeface="Arial"/>
            </a:endParaRPr>
          </a:p>
        </p:txBody>
      </p:sp>
    </p:spTree>
  </p:cSld>
  <mc:AlternateContent>
    <mc:Choice Requires="p14">
      <p:transition spd="slow" p14:dur="2000">
        <p:cover dir="d"/>
      </p:transition>
    </mc:Choice>
    <mc:Fallback>
      <p:transition spd="slow">
        <p:cover dir="d"/>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95511"/>
        </a:solidFill>
      </p:bgPr>
    </p:bg>
    <p:spTree>
      <p:nvGrpSpPr>
        <p:cNvPr id="1" name=""/>
        <p:cNvGrpSpPr/>
        <p:nvPr/>
      </p:nvGrpSpPr>
      <p:grpSpPr>
        <a:xfrm>
          <a:off x="0" y="0"/>
          <a:ext cx="0" cy="0"/>
          <a:chOff x="0" y="0"/>
          <a:chExt cx="0" cy="0"/>
        </a:xfrm>
      </p:grpSpPr>
      <p:sp>
        <p:nvSpPr>
          <p:cNvPr id="266" name="CustomShape 1"/>
          <p:cNvSpPr/>
          <p:nvPr/>
        </p:nvSpPr>
        <p:spPr>
          <a:xfrm>
            <a:off x="2610000" y="805680"/>
            <a:ext cx="7956720" cy="1077480"/>
          </a:xfrm>
          <a:prstGeom prst="rect">
            <a:avLst/>
          </a:prstGeom>
          <a:noFill/>
          <a:ln>
            <a:noFill/>
          </a:ln>
        </p:spPr>
        <p:style>
          <a:lnRef idx="0"/>
          <a:fillRef idx="0"/>
          <a:effectRef idx="0"/>
          <a:fontRef idx="minor"/>
        </p:style>
        <p:txBody>
          <a:bodyPr lIns="90000" rIns="90000" tIns="45000" bIns="45000">
            <a:noAutofit/>
          </a:bodyPr>
          <a:p>
            <a:pPr algn="r">
              <a:lnSpc>
                <a:spcPct val="90000"/>
              </a:lnSpc>
            </a:pPr>
            <a:r>
              <a:rPr b="0" lang="hr-HR" sz="3400" spc="-1" strike="noStrike">
                <a:solidFill>
                  <a:srgbClr val="ffffff"/>
                </a:solidFill>
                <a:latin typeface="Arial"/>
              </a:rPr>
              <a:t>YOUR TASK (choose only one):</a:t>
            </a:r>
            <a:endParaRPr b="0" lang="hr-HR" sz="3400" spc="-1" strike="noStrike">
              <a:latin typeface="Arial"/>
            </a:endParaRPr>
          </a:p>
        </p:txBody>
      </p:sp>
      <p:sp>
        <p:nvSpPr>
          <p:cNvPr id="267" name="CustomShape 2"/>
          <p:cNvSpPr/>
          <p:nvPr/>
        </p:nvSpPr>
        <p:spPr>
          <a:xfrm>
            <a:off x="2584080" y="2052000"/>
            <a:ext cx="3896280" cy="713160"/>
          </a:xfrm>
          <a:prstGeom prst="rect">
            <a:avLst/>
          </a:prstGeom>
          <a:noFill/>
          <a:ln>
            <a:noFill/>
          </a:ln>
        </p:spPr>
        <p:style>
          <a:lnRef idx="0"/>
          <a:fillRef idx="0"/>
          <a:effectRef idx="0"/>
          <a:fontRef idx="minor"/>
        </p:style>
        <p:txBody>
          <a:bodyPr lIns="90000" rIns="90000" tIns="45000" bIns="45000" anchor="b">
            <a:noAutofit/>
          </a:bodyPr>
          <a:p>
            <a:pPr>
              <a:lnSpc>
                <a:spcPct val="100000"/>
              </a:lnSpc>
              <a:spcBef>
                <a:spcPts val="1001"/>
              </a:spcBef>
              <a:spcAft>
                <a:spcPts val="601"/>
              </a:spcAft>
            </a:pPr>
            <a:r>
              <a:rPr b="0" lang="hr-HR" sz="2200" spc="-1" strike="noStrike">
                <a:solidFill>
                  <a:srgbClr val="8ec0c1"/>
                </a:solidFill>
                <a:latin typeface="Arial"/>
              </a:rPr>
              <a:t>BOOK</a:t>
            </a:r>
            <a:endParaRPr b="0" lang="hr-HR" sz="2200" spc="-1" strike="noStrike">
              <a:latin typeface="Arial"/>
            </a:endParaRPr>
          </a:p>
        </p:txBody>
      </p:sp>
      <p:sp>
        <p:nvSpPr>
          <p:cNvPr id="268" name="CustomShape 3"/>
          <p:cNvSpPr/>
          <p:nvPr/>
        </p:nvSpPr>
        <p:spPr>
          <a:xfrm>
            <a:off x="2609280" y="2851200"/>
            <a:ext cx="3893400" cy="3070800"/>
          </a:xfrm>
          <a:prstGeom prst="rect">
            <a:avLst/>
          </a:prstGeom>
          <a:noFill/>
          <a:ln>
            <a:noFill/>
          </a:ln>
        </p:spPr>
        <p:style>
          <a:lnRef idx="0"/>
          <a:fillRef idx="0"/>
          <a:effectRef idx="0"/>
          <a:fontRef idx="minor"/>
        </p:style>
        <p:txBody>
          <a:bodyPr lIns="90000" rIns="90000" tIns="45000" bIns="45000">
            <a:normAutofit/>
          </a:bodyPr>
          <a:p>
            <a:pPr marL="344160" indent="-343440">
              <a:lnSpc>
                <a:spcPct val="120000"/>
              </a:lnSpc>
              <a:spcBef>
                <a:spcPts val="1001"/>
              </a:spcBef>
              <a:spcAft>
                <a:spcPts val="601"/>
              </a:spcAft>
              <a:buClr>
                <a:srgbClr val="8ec0c1"/>
              </a:buClr>
              <a:buSzPct val="90000"/>
              <a:buFont typeface="Wingdings" charset="2"/>
              <a:buChar char=""/>
            </a:pPr>
            <a:r>
              <a:rPr b="0" lang="hr-HR" sz="2000" spc="-1" strike="noStrike">
                <a:solidFill>
                  <a:srgbClr val="ffffff"/>
                </a:solidFill>
                <a:latin typeface="Arial"/>
              </a:rPr>
              <a:t>You have 2 possibilities here:</a:t>
            </a:r>
            <a:endParaRPr b="0" lang="hr-HR" sz="2000" spc="-1" strike="noStrike">
              <a:latin typeface="Arial"/>
            </a:endParaRPr>
          </a:p>
          <a:p>
            <a:pPr marL="344160" indent="-343440">
              <a:lnSpc>
                <a:spcPct val="120000"/>
              </a:lnSpc>
              <a:spcBef>
                <a:spcPts val="1001"/>
              </a:spcBef>
              <a:spcAft>
                <a:spcPts val="601"/>
              </a:spcAft>
              <a:buClr>
                <a:srgbClr val="8ec0c1"/>
              </a:buClr>
              <a:buSzPct val="90000"/>
              <a:buFont typeface="Wingdings" charset="2"/>
              <a:buChar char=""/>
            </a:pPr>
            <a:r>
              <a:rPr b="0" lang="hr-HR" sz="2000" spc="-1" strike="noStrike">
                <a:solidFill>
                  <a:srgbClr val="ffffff"/>
                </a:solidFill>
                <a:latin typeface="Arial"/>
              </a:rPr>
              <a:t>Translate the text in your notebook or</a:t>
            </a:r>
            <a:endParaRPr b="0" lang="hr-HR" sz="2000" spc="-1" strike="noStrike">
              <a:latin typeface="Arial"/>
            </a:endParaRPr>
          </a:p>
          <a:p>
            <a:pPr marL="344160" indent="-343440">
              <a:lnSpc>
                <a:spcPct val="120000"/>
              </a:lnSpc>
              <a:spcBef>
                <a:spcPts val="1001"/>
              </a:spcBef>
              <a:spcAft>
                <a:spcPts val="601"/>
              </a:spcAft>
              <a:buClr>
                <a:srgbClr val="8ec0c1"/>
              </a:buClr>
              <a:buSzPct val="90000"/>
              <a:buFont typeface="Wingdings" charset="2"/>
              <a:buChar char=""/>
            </a:pPr>
            <a:r>
              <a:rPr b="0" lang="hr-HR" sz="2000" spc="-1" strike="noStrike">
                <a:solidFill>
                  <a:srgbClr val="ffffff"/>
                </a:solidFill>
                <a:latin typeface="Arial"/>
              </a:rPr>
              <a:t>Write down several sentences on the last question: "What difference can one person make?"</a:t>
            </a:r>
            <a:endParaRPr b="0" lang="hr-HR" sz="2000" spc="-1" strike="noStrike">
              <a:latin typeface="Arial"/>
            </a:endParaRPr>
          </a:p>
        </p:txBody>
      </p:sp>
      <p:sp>
        <p:nvSpPr>
          <p:cNvPr id="269" name="CustomShape 4"/>
          <p:cNvSpPr/>
          <p:nvPr/>
        </p:nvSpPr>
        <p:spPr>
          <a:xfrm>
            <a:off x="6666840" y="2052000"/>
            <a:ext cx="3899520" cy="713160"/>
          </a:xfrm>
          <a:prstGeom prst="rect">
            <a:avLst/>
          </a:prstGeom>
          <a:noFill/>
          <a:ln>
            <a:noFill/>
          </a:ln>
        </p:spPr>
        <p:style>
          <a:lnRef idx="0"/>
          <a:fillRef idx="0"/>
          <a:effectRef idx="0"/>
          <a:fontRef idx="minor"/>
        </p:style>
        <p:txBody>
          <a:bodyPr lIns="90000" rIns="90000" tIns="45000" bIns="45000" anchor="b">
            <a:noAutofit/>
          </a:bodyPr>
          <a:p>
            <a:pPr>
              <a:lnSpc>
                <a:spcPct val="100000"/>
              </a:lnSpc>
              <a:spcBef>
                <a:spcPts val="1001"/>
              </a:spcBef>
              <a:spcAft>
                <a:spcPts val="601"/>
              </a:spcAft>
            </a:pPr>
            <a:r>
              <a:rPr b="0" lang="hr-HR" sz="2200" spc="-1" strike="noStrike">
                <a:solidFill>
                  <a:srgbClr val="8ec0c1"/>
                </a:solidFill>
                <a:latin typeface="Arial"/>
              </a:rPr>
              <a:t>WORKBOOK</a:t>
            </a:r>
            <a:endParaRPr b="0" lang="hr-HR" sz="2200" spc="-1" strike="noStrike">
              <a:latin typeface="Arial"/>
            </a:endParaRPr>
          </a:p>
        </p:txBody>
      </p:sp>
      <p:sp>
        <p:nvSpPr>
          <p:cNvPr id="270" name="CustomShape 5"/>
          <p:cNvSpPr/>
          <p:nvPr/>
        </p:nvSpPr>
        <p:spPr>
          <a:xfrm>
            <a:off x="6666840" y="2851200"/>
            <a:ext cx="3899520" cy="3070800"/>
          </a:xfrm>
          <a:prstGeom prst="rect">
            <a:avLst/>
          </a:prstGeom>
          <a:noFill/>
          <a:ln>
            <a:noFill/>
          </a:ln>
        </p:spPr>
        <p:style>
          <a:lnRef idx="0"/>
          <a:fillRef idx="0"/>
          <a:effectRef idx="0"/>
          <a:fontRef idx="minor"/>
        </p:style>
        <p:txBody>
          <a:bodyPr lIns="90000" rIns="90000" tIns="45000" bIns="45000">
            <a:normAutofit/>
          </a:bodyPr>
          <a:p>
            <a:pPr marL="344160" indent="-343440">
              <a:lnSpc>
                <a:spcPct val="120000"/>
              </a:lnSpc>
              <a:spcBef>
                <a:spcPts val="1001"/>
              </a:spcBef>
              <a:spcAft>
                <a:spcPts val="601"/>
              </a:spcAft>
              <a:buClr>
                <a:srgbClr val="8ec0c1"/>
              </a:buClr>
              <a:buSzPct val="90000"/>
              <a:buFont typeface="Wingdings" charset="2"/>
              <a:buChar char=""/>
            </a:pPr>
            <a:r>
              <a:rPr b="0" lang="hr-HR" sz="2000" spc="-1" strike="noStrike">
                <a:solidFill>
                  <a:srgbClr val="ffffff"/>
                </a:solidFill>
                <a:latin typeface="Arial"/>
              </a:rPr>
              <a:t>Do exercises in your workbook, pages 104 and 105.</a:t>
            </a:r>
            <a:endParaRPr b="0" lang="hr-HR" sz="2000" spc="-1" strike="noStrike">
              <a:latin typeface="Arial"/>
            </a:endParaRPr>
          </a:p>
        </p:txBody>
      </p:sp>
    </p:spTree>
  </p:cSld>
  <mc:AlternateContent>
    <mc:Choice Requires="p14">
      <p:transition spd="slow" p14:dur="2000">
        <p:cover dir="d"/>
      </p:transition>
    </mc:Choice>
    <mc:Fallback>
      <p:transition spd="slow">
        <p:cover dir="d"/>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Madison</Template>
  <TotalTime>8</TotalTime>
  <Application>LibreOffice/6.2.5.2$Windows_X86_64 LibreOffice_project/1ec314fa52f458adc18c4f025c545a4e8b22c159</Applicat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2020-05-16T07:19:12Z</dcterms:created>
  <dc:creator/>
  <dc:description/>
  <dc:language>hr-HR</dc:language>
  <cp:lastModifiedBy/>
  <dcterms:modified xsi:type="dcterms:W3CDTF">2020-05-17T18:02:47Z</dcterms:modified>
  <cp:revision>307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12</vt:i4>
  </property>
</Properties>
</file>