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8A773-AB36-4FDE-91BF-504635AB9B73}" v="538" dt="2022-03-29T15:57:47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805A3D8B-EE6D-4F9D-966F-4C4A6830B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1EBBBF1-FE41-4255-B1E0-34F94FF73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563E-DAC2-414B-BE7F-C90EC1EE2165}" type="datetime1">
              <a:rPr lang="hr-HR" smtClean="0"/>
              <a:t>29.3.2022.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2D7ACCB-EE64-4E56-A4DF-84BDF41D4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764CD42-5673-4F31-8A4F-C67AB6923A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E592-1DFC-4E7A-A0C7-9A7F78B07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157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02AD-4179-408C-A95A-3B7A8F39F9EE}" type="datetime1">
              <a:rPr lang="hr-HR" smtClean="0"/>
              <a:pPr/>
              <a:t>29.3.2022.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51427-C361-48E0-8F0D-1E71E47651B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8924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1427-C361-48E0-8F0D-1E71E47651B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73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9316C-2C6E-4003-9066-26A7D3530AF5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203449-CA4D-4237-AC22-0D0EA6C605C4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zi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25773-DDE7-46FB-AC0D-E4BEAA4403AF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1" name="Rezervirano mjesto za tekst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rtl="0"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10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FFD73-094A-468A-BDB6-A19F5D242223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2" name="Tekstni okvir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r-HR" noProof="0"/>
              <a:t>"</a:t>
            </a:r>
          </a:p>
        </p:txBody>
      </p:sp>
      <p:sp>
        <p:nvSpPr>
          <p:cNvPr id="15" name="Tekstni okvir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r-HR" noProof="0"/>
              <a:t>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ziv kar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C0E4A1-08D8-453B-A82D-0DF888230F9E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6" name="Rezervirano mjesto za tekst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9" name="Rezervirano mjesto za tekst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4" name="Rezervirano mjesto za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0" name="Rezervirano mjesto za tekst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cxnSp>
        <p:nvCxnSpPr>
          <p:cNvPr id="17" name="Ravni poveznik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306C74-502F-4319-BAB3-6D52909569C6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4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9" name="Rezervirano mjesto za sli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2" name="Rezervirano mjesto za tekst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0" name="Rezervirano mjesto za sli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3" name="Rezervirano mjesto za tekst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4" name="Rezervirano mjesto za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1" name="Rezervirano mjesto za sli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4" name="Rezervirano mjesto za tekst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07BD-28D9-47F8-B2EC-8A31C9072D1A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4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40F301-7052-4EC5-BE0F-96E96B776866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724286-A4F6-4843-B5C4-ABA69A2E71B0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C56839-CEE1-4FA4-80CD-9DEE2E9F8C70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C85510-DADE-47FD-B503-7723E8F3E89E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80A49-9542-4AE3-84C3-44B896B46373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D3348-A891-46D8-A940-E130882364DB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7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24F9B2-649A-4452-9D18-A278409530E9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EAA586-43D1-433D-9C7A-22B7BFE38189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7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A084CC-0288-469D-B6CF-4B4220955897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5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84B87-B773-41BC-ABC1-40F6C790DD7C}" type="datetime1">
              <a:rPr lang="hr-HR" noProof="0" smtClean="0"/>
              <a:t>29.3.2022.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a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6D0B1722-5BE4-4588-84B3-DF426A8DB7FD}" type="datetime1">
              <a:rPr lang="hr-HR" noProof="0" smtClean="0"/>
              <a:t>29.3.2022.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hr-HR" noProof="0" smtClean="0"/>
              <a:t>‹#›</a:t>
            </a:fld>
            <a:endParaRPr lang="hr-H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rtlCol="0" anchor="ctr">
            <a:normAutofit/>
          </a:bodyPr>
          <a:lstStyle/>
          <a:p>
            <a:pPr algn="r"/>
            <a:r>
              <a:rPr lang="hr-HR">
                <a:solidFill>
                  <a:schemeClr val="tx2"/>
                </a:solidFill>
              </a:rPr>
              <a:t>The emerald isle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rtlCol="0" anchor="ctr">
            <a:normAutofit/>
          </a:bodyPr>
          <a:lstStyle/>
          <a:p>
            <a:pPr rtl="0"/>
            <a:r>
              <a:rPr lang="hr-HR" dirty="0"/>
              <a:t>Ireland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5165-2064-6621-B3BC-6B9ECD0F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7B2B-797A-E617-629D-61FE594F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is a block of stone built into the castle.  According to legend, kissing the stone gives the kisser great eloquence (skill of speech)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136E51-B2DD-C584-AEC9-658D9AB4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9" r="20255" b="-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45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C19-C126-63A3-9A1A-74855328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6EADA6-524B-7AB0-29BF-FE1BF7E2B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0" y="673141"/>
            <a:ext cx="5449471" cy="211167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5959-344B-67D1-BDC4-DFE68D29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Was the first national park in Ireland. It is home of red deer, many bird and fish species. 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5" name="Picture 5" descr="A picture containing mountain, outdoor, grass, nature&#10;&#10;Description automatically generated">
            <a:extLst>
              <a:ext uri="{FF2B5EF4-FFF2-40B4-BE49-F238E27FC236}">
                <a16:creationId xmlns:a16="http://schemas.microsoft.com/office/drawing/2014/main" id="{D9EBDE02-94F2-9B74-570D-135CBA596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530" y="3006197"/>
            <a:ext cx="4857231" cy="3242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639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0DFC-1010-4856-8E83-1FC93354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 descr="A picture containing person, outdoor, road, dancer&#10;&#10;Description automatically generated">
            <a:extLst>
              <a:ext uri="{FF2B5EF4-FFF2-40B4-BE49-F238E27FC236}">
                <a16:creationId xmlns:a16="http://schemas.microsoft.com/office/drawing/2014/main" id="{F17FBD13-5A66-FE55-F034-D32E3285E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7" r="18779" b="-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A74D-22FB-0F0E-D3AD-E8E4EF38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Done in special shoes, upper part of the body is still, always smiling.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5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0D69-A903-C1B2-AF78-48BEC05C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 descr="A picture containing text, sky, person&#10;&#10;Description automatically generated">
            <a:extLst>
              <a:ext uri="{FF2B5EF4-FFF2-40B4-BE49-F238E27FC236}">
                <a16:creationId xmlns:a16="http://schemas.microsoft.com/office/drawing/2014/main" id="{0404B878-CBC3-D3B2-9A0F-99C9A2386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2" r="3820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F792-DFAD-E21E-61F1-DF51740C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Patron saint of Ireland, celebrated on 17 March.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1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60C3B9-1E60-013B-F927-F8D16F62A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22507" r="-1" b="340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8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260A-4913-FE45-F19E-19A97D9E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73AA0B-C5FC-2DCB-6931-2CEE7824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A1965A-06FB-7434-837B-BB305C04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" r="2" b="2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3269-D2F3-147F-3037-F1EF8DD1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4226D-2310-C128-99D3-C2AD477F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sea cliffs 14 km long, above the Atlantic ocean</a:t>
            </a:r>
          </a:p>
        </p:txBody>
      </p:sp>
      <p:pic>
        <p:nvPicPr>
          <p:cNvPr id="4" name="Picture 5" descr="A picture containing outdoor, grass, nature, water&#10;&#10;Description automatically generated">
            <a:extLst>
              <a:ext uri="{FF2B5EF4-FFF2-40B4-BE49-F238E27FC236}">
                <a16:creationId xmlns:a16="http://schemas.microsoft.com/office/drawing/2014/main" id="{51D28838-7454-73FF-2ACE-17DE74812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807391"/>
            <a:ext cx="7116870" cy="48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4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EDB3-298F-C3B6-46E3-FA475351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4DA5190A-3B34-D587-D3BC-2EEF19231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79" y="2172394"/>
            <a:ext cx="6096000" cy="39147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85446-1E8B-3692-D966-6037EE411E63}"/>
              </a:ext>
            </a:extLst>
          </p:cNvPr>
          <p:cNvSpPr txBox="1"/>
          <p:nvPr/>
        </p:nvSpPr>
        <p:spPr>
          <a:xfrm>
            <a:off x="7727385" y="3280645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Place where St. Patrick converted king into Christianity</a:t>
            </a:r>
          </a:p>
        </p:txBody>
      </p:sp>
    </p:spTree>
    <p:extLst>
      <p:ext uri="{BB962C8B-B14F-4D97-AF65-F5344CB8AC3E}">
        <p14:creationId xmlns:p14="http://schemas.microsoft.com/office/powerpoint/2010/main" val="207905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C680-B2A4-0A02-63F9-AB1AE8E1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 descr="A picture containing rock, outdoor, water, nature&#10;&#10;Description automatically generated">
            <a:extLst>
              <a:ext uri="{FF2B5EF4-FFF2-40B4-BE49-F238E27FC236}">
                <a16:creationId xmlns:a16="http://schemas.microsoft.com/office/drawing/2014/main" id="{FB0AB00E-1334-4500-0BCD-D827AAE09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6" r="-2" b="1750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B8C5-B539-1B5A-383A-BA055C2B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About 40,000 interlocking basalt columns, the result of an ancient volcanic eruption.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FB0A-DBA9-5DA4-3E06-DE69F8BB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0A2DA2-8BE8-B387-8B26-38267DD02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3" r="5228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2C71-BD44-AD8D-A0AD-065DD0B8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Ireland`s capital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BC82-69AE-0EFB-0C25-9DD9DD64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 descr="A picture containing sky, outdoor, grass, cloudy&#10;&#10;Description automatically generated">
            <a:extLst>
              <a:ext uri="{FF2B5EF4-FFF2-40B4-BE49-F238E27FC236}">
                <a16:creationId xmlns:a16="http://schemas.microsoft.com/office/drawing/2014/main" id="{BF2FA600-4D30-C0F4-BF56-1A6CA218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5" r="2887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25F1-D0D3-ACD3-BEC5-FA1B9521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City in the west, on the river Corrib.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1EB9-F287-9BBB-EC5A-DA987F78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879B9-9A84-D4E4-B376-C84AE162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Ireland`s oldest and the most famous university.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</p:txBody>
      </p:sp>
      <p:pic>
        <p:nvPicPr>
          <p:cNvPr id="4" name="Picture 4" descr="A picture containing text, building, library, room&#10;&#10;Description automatically generated">
            <a:extLst>
              <a:ext uri="{FF2B5EF4-FFF2-40B4-BE49-F238E27FC236}">
                <a16:creationId xmlns:a16="http://schemas.microsoft.com/office/drawing/2014/main" id="{490BAF57-D549-914B-BDE7-8E4B9BB2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59" y="2826707"/>
            <a:ext cx="4768241" cy="30834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0D7E6D2-36C9-34CB-7AA8-EB23BE3C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907" y="3296752"/>
            <a:ext cx="3567830" cy="24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3EF8D-9577-5233-6F87-D15FC386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endParaRPr lang="en-US">
              <a:solidFill>
                <a:srgbClr val="EBEBEB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86D0-6017-1F24-7E3E-D112B620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second largest city in Ireland, in the south-west of Ireland.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251BE5-3228-44D0-F1E1-97CB3954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2559809"/>
            <a:ext cx="5451627" cy="36389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41055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151</Words>
  <Application>Microsoft Office PowerPoint</Application>
  <PresentationFormat>Široki zaslon</PresentationFormat>
  <Paragraphs>14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Ireland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Suzana Prnjat</cp:lastModifiedBy>
  <cp:revision>152</cp:revision>
  <dcterms:created xsi:type="dcterms:W3CDTF">2022-03-29T15:01:25Z</dcterms:created>
  <dcterms:modified xsi:type="dcterms:W3CDTF">2022-03-29T16:01:12Z</dcterms:modified>
</cp:coreProperties>
</file>