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89714-E196-473A-B05D-37D0D7332AD1}" v="430" dt="2023-05-01T07:31:27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A777F8B-87A5-420B-8A50-AF97195A7F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1FD2BA-3D1F-49C0-B8DF-4EB747D78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9BD5E-2755-49A9-92EF-F36ECD1D8983}" type="datetime1">
              <a:rPr lang="hr-HR" smtClean="0"/>
              <a:t>1.5.2023.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A5AF9F-0EA4-471F-8940-8714B60B3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8B42BE-7D49-4488-A786-A029A5A37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144D-E61A-475B-BB2A-00DD29DAC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5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4BD5-A5BE-471B-BC28-7A91DF18D42D}" type="datetime1">
              <a:rPr lang="hr-HR" smtClean="0"/>
              <a:pPr/>
              <a:t>1.5.2023.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EF28-A252-4FC5-A27C-7B8CD4A6D70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1797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EF28-A252-4FC5-A27C-7B8CD4A6D70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46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worldsbestever.com/2012/08/02/hedgefund-swim-shor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44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7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A43EF34E-1A3C-4BB1-93D1-11FCFCC99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3" r="16644" b="8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 rtlCol="0">
            <a:normAutofit/>
          </a:bodyPr>
          <a:lstStyle/>
          <a:p>
            <a:pPr algn="l"/>
            <a:r>
              <a:rPr lang="hr-HR" sz="4400" dirty="0"/>
              <a:t>CLOTHES 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hr-HR" dirty="0">
                <a:solidFill>
                  <a:srgbClr val="FFFFFF">
                    <a:alpha val="70000"/>
                  </a:srgbClr>
                </a:solidFill>
              </a:rPr>
              <a:t>ODJEĆA</a:t>
            </a:r>
          </a:p>
          <a:p>
            <a:pPr algn="l"/>
            <a:endParaRPr lang="hr-HR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3605C-2469-A928-B19F-8D59F73D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</p:spPr>
        <p:txBody>
          <a:bodyPr anchor="b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Razvrstaj riječi ovisno o tome idu li na tijelo ili na stopala: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jacket, shorts, sandals, trainers, T-shirt, jeans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D91FAE-E377-AB6A-9613-0E3FE103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81576"/>
              </p:ext>
            </p:extLst>
          </p:nvPr>
        </p:nvGraphicFramePr>
        <p:xfrm>
          <a:off x="5334000" y="1884208"/>
          <a:ext cx="6096000" cy="308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048">
                  <a:extLst>
                    <a:ext uri="{9D8B030D-6E8A-4147-A177-3AD203B41FA5}">
                      <a16:colId xmlns:a16="http://schemas.microsoft.com/office/drawing/2014/main" val="3856839497"/>
                    </a:ext>
                  </a:extLst>
                </a:gridCol>
                <a:gridCol w="3224952">
                  <a:extLst>
                    <a:ext uri="{9D8B030D-6E8A-4147-A177-3AD203B41FA5}">
                      <a16:colId xmlns:a16="http://schemas.microsoft.com/office/drawing/2014/main" val="4225691821"/>
                    </a:ext>
                  </a:extLst>
                </a:gridCol>
              </a:tblGrid>
              <a:tr h="700731"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BODY (</a:t>
                      </a:r>
                      <a:r>
                        <a:rPr lang="en-US" sz="3100" err="1"/>
                        <a:t>tijelo</a:t>
                      </a:r>
                      <a:r>
                        <a:rPr lang="en-US" sz="3100"/>
                        <a:t>)</a:t>
                      </a:r>
                    </a:p>
                  </a:txBody>
                  <a:tcPr marL="159257" marR="159257" marT="79628" marB="79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FEET (</a:t>
                      </a:r>
                      <a:r>
                        <a:rPr lang="en-US" sz="3100" err="1"/>
                        <a:t>stopala</a:t>
                      </a:r>
                      <a:r>
                        <a:rPr lang="en-US" sz="3100"/>
                        <a:t>)</a:t>
                      </a:r>
                    </a:p>
                  </a:txBody>
                  <a:tcPr marL="159257" marR="159257" marT="79628" marB="79628"/>
                </a:tc>
                <a:extLst>
                  <a:ext uri="{0D108BD9-81ED-4DB2-BD59-A6C34878D82A}">
                    <a16:rowId xmlns:a16="http://schemas.microsoft.com/office/drawing/2014/main" val="197095510"/>
                  </a:ext>
                </a:extLst>
              </a:tr>
              <a:tr h="796285"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extLst>
                  <a:ext uri="{0D108BD9-81ED-4DB2-BD59-A6C34878D82A}">
                    <a16:rowId xmlns:a16="http://schemas.microsoft.com/office/drawing/2014/main" val="3591067121"/>
                  </a:ext>
                </a:extLst>
              </a:tr>
              <a:tr h="796285"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extLst>
                  <a:ext uri="{0D108BD9-81ED-4DB2-BD59-A6C34878D82A}">
                    <a16:rowId xmlns:a16="http://schemas.microsoft.com/office/drawing/2014/main" val="2727873288"/>
                  </a:ext>
                </a:extLst>
              </a:tr>
              <a:tr h="796285"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59257" marR="159257" marT="79628" marB="79628"/>
                </a:tc>
                <a:extLst>
                  <a:ext uri="{0D108BD9-81ED-4DB2-BD59-A6C34878D82A}">
                    <a16:rowId xmlns:a16="http://schemas.microsoft.com/office/drawing/2014/main" val="412771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4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570B8-8718-6CEF-2ABF-148D4CC7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JACKET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17" name="Picture 1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28EBBB8C-577B-3D37-0B9D-5821EBE6D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1" b="315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 descr="A picture containing clothing, trouser, skirt, underpants&#10;&#10;Description automatically generated">
            <a:extLst>
              <a:ext uri="{FF2B5EF4-FFF2-40B4-BE49-F238E27FC236}">
                <a16:creationId xmlns:a16="http://schemas.microsoft.com/office/drawing/2014/main" id="{53CE8EB5-3899-5F73-3B49-37EFDC3CE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51" r="-1" b="1521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8CC58-2D58-BBEF-FBDE-5622A8B0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6586D-DBA2-187E-1E28-C3D544E7A3D5}"/>
              </a:ext>
            </a:extLst>
          </p:cNvPr>
          <p:cNvSpPr txBox="1"/>
          <p:nvPr/>
        </p:nvSpPr>
        <p:spPr>
          <a:xfrm>
            <a:off x="9575579" y="6657945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9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651AA-69E6-86A5-05F1-A2C5449F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TRAINERS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5" name="Picture 5" descr="Free photo New Balance Trendy Fashion Sneakers Shoes Trainers - Max Pixel">
            <a:extLst>
              <a:ext uri="{FF2B5EF4-FFF2-40B4-BE49-F238E27FC236}">
                <a16:creationId xmlns:a16="http://schemas.microsoft.com/office/drawing/2014/main" id="{05AFF9AF-9386-B670-BC14-7B6DAA17C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0" r="15196" b="2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AEB27D2-D7F5-608D-1647-0EE57E0CF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4" r="-1" b="4896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90A5D8-E68A-07F5-DA9D-AA55E810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F87E8-A77D-7962-926A-88946755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T-SHIRT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2FB83-8861-1B9D-0332-611446124FEF}"/>
              </a:ext>
            </a:extLst>
          </p:cNvPr>
          <p:cNvSpPr txBox="1"/>
          <p:nvPr/>
        </p:nvSpPr>
        <p:spPr>
          <a:xfrm>
            <a:off x="9556343" y="6657945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99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946F9-A1F0-2D17-4D05-AA551BB8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JEANS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0B933B3-B882-F9C2-2909-892BF3D13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07" b="10693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Picture 3" descr="A picture containing footwear, leather, shoes&#10;&#10;Description automatically generated">
            <a:extLst>
              <a:ext uri="{FF2B5EF4-FFF2-40B4-BE49-F238E27FC236}">
                <a16:creationId xmlns:a16="http://schemas.microsoft.com/office/drawing/2014/main" id="{BF1A52DB-067E-4679-B5B4-2547ED012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66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A7D61-E2E0-E7BB-59DA-F664CE45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SANDALS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48BE5-9090-5DFB-2767-708206116D3B}"/>
              </a:ext>
            </a:extLst>
          </p:cNvPr>
          <p:cNvSpPr txBox="1"/>
          <p:nvPr/>
        </p:nvSpPr>
        <p:spPr>
          <a:xfrm>
            <a:off x="9571583" y="6657945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27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8944D-E2D0-DE69-C1C0-5E889903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BIKINI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4" name="Picture 4" descr="Orange Pink White Stripe Bikini Near Shell on Sand Beach · Free Stock Photo">
            <a:extLst>
              <a:ext uri="{FF2B5EF4-FFF2-40B4-BE49-F238E27FC236}">
                <a16:creationId xmlns:a16="http://schemas.microsoft.com/office/drawing/2014/main" id="{D1212BC8-1E69-1900-2625-9E25FBAEA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11" r="2005" b="2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440D-D9F4-00EE-C7C9-E73CF55C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49D60-B1A5-FE98-88B1-422B8D3B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Izaberi tri odjevna predmeta I nacrtaj u bilježnicu, te prepiši riječ uz sliku</a:t>
            </a:r>
          </a:p>
        </p:txBody>
      </p:sp>
    </p:spTree>
    <p:extLst>
      <p:ext uri="{BB962C8B-B14F-4D97-AF65-F5344CB8AC3E}">
        <p14:creationId xmlns:p14="http://schemas.microsoft.com/office/powerpoint/2010/main" val="155758574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81734"/>
      </a:dk2>
      <a:lt2>
        <a:srgbClr val="F0F3F2"/>
      </a:lt2>
      <a:accent1>
        <a:srgbClr val="E72971"/>
      </a:accent1>
      <a:accent2>
        <a:srgbClr val="D517AE"/>
      </a:accent2>
      <a:accent3>
        <a:srgbClr val="BF29E7"/>
      </a:accent3>
      <a:accent4>
        <a:srgbClr val="5E17D5"/>
      </a:accent4>
      <a:accent5>
        <a:srgbClr val="2932E7"/>
      </a:accent5>
      <a:accent6>
        <a:srgbClr val="176FD5"/>
      </a:accent6>
      <a:hlink>
        <a:srgbClr val="6355C6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PebbleVTI</vt:lpstr>
      <vt:lpstr>CLOTHES </vt:lpstr>
      <vt:lpstr>JACKET</vt:lpstr>
      <vt:lpstr>SHORTS</vt:lpstr>
      <vt:lpstr>TRAINERS</vt:lpstr>
      <vt:lpstr>T-SHIRT</vt:lpstr>
      <vt:lpstr>JEANS</vt:lpstr>
      <vt:lpstr>SANDALS</vt:lpstr>
      <vt:lpstr>BIKINI</vt:lpstr>
      <vt:lpstr>Izaberi tri odjevna predmeta I nacrtaj u bilježnicu, te prepiši riječ uz sliku</vt:lpstr>
      <vt:lpstr>Razvrstaj riječi ovisno o tome idu li na tijelo ili na stopala: jacket, shorts, sandals, trainers, T-shirt, jeans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2023-05-01T06:24:04Z</dcterms:created>
  <dcterms:modified xsi:type="dcterms:W3CDTF">2023-05-01T07:32:08Z</dcterms:modified>
</cp:coreProperties>
</file>