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B8B1E-0C8A-46DC-AB74-352DAB55E978}" v="230" dt="2023-05-06T18:06:47.023"/>
    <p1510:client id="{7050E6A0-F81B-43A7-D854-D22269A4337A}" v="14" dt="2023-05-07T06:58:45.506"/>
    <p1510:client id="{D3FF4238-EF7D-7E72-F5D8-C83F9D93FA09}" v="77" dt="2023-05-07T06:39:25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B9668F9C-B4FE-4942-90EA-204E7AF2F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586EA41-5D2B-4390-A1C2-AC3F0435BD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0D85-8F12-4029-88DA-40C39DDD1A7B}" type="datetime1">
              <a:rPr lang="hr-HR" smtClean="0"/>
              <a:t>6.5.2023.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16A9275-42A4-49C5-96AA-F70B120740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6CA0BF3-ADB0-4262-977C-7E4C7FF4D1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B099-3BFB-486A-A3E1-A417AB79D3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4804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B0A2-9500-4EB4-8D00-A779D7C7F8E0}" type="datetime1">
              <a:rPr lang="hr-HR" smtClean="0"/>
              <a:pPr/>
              <a:t>6.5.2023.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452AF-3D2B-40EC-8F95-FD18EC1BC02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674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452AF-3D2B-40EC-8F95-FD18EC1BC02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21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AE1FB-D007-49B8-94F8-7A869D07AB02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A74FF-7BEC-4F43-8450-4F87972401CF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6D344C-EFB2-49B4-95C5-FAD03B7C217B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2" name="Rezervirano mjesto za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B75482-B220-4FBC-A0EC-E1A164425017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3" name="Tekstni okvir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kstni okvir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FD34EF-CC5E-40D0-833C-BC79925B1DA9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7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9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0" name="Rezervirano mjesto za tekst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1" name="Rezervirano mjesto za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2" name="Rezervirano mjesto za tekst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B812B-FCC2-4F72-967B-116E734B5313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pac s 3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Naslov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9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0" name="Rezervirano mjesto za sli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1" name="Rezervirano mjesto za tekst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2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3" name="Rezervirano mjesto za sli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4" name="Rezervirano mjesto za tekst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5" name="Rezervirano mjesto za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6" name="Rezervirano mjesto za sli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7" name="Rezervirano mjesto za tekst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9E6B64-3FA6-44D7-B8F6-231EDA56EEBD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1" name="Okomiti tekst s rezerviranim mjestom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27077B-DC32-4358-96AA-28F4B7E302F8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8" name="Okomiti tekst s rezerviranim mjestom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9B55F7-79C6-474A-A793-32B298682B44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2" name="Rezervirano mjesto za sadržaj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8579F-22A7-41D4-9E77-EE0817DF5AE0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980814-9D0B-4520-8A9A-5D0F51424191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2" name="Rezervirano mjesto za sadržaj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3" name="Rezervirano mjesto za sadržaj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3DCB9C-2DC4-462E-8ADD-2D103EEFC6F8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2" name="Rezervirano mjesto za sadržaj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3" name="Rezervirano mjesto za sadržaj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62BE9-B4E9-4DD3-90B5-4D9162A9C432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BD005-EAC9-46CD-8154-E6A174B173D3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013CE6-5633-4E2E-BE19-003BE3508A83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sadržaj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ED7733-DCBB-4CEE-8B39-1B6EA6F8863E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2C4D99-1A74-4210-985E-6E6636AE09EB}" type="datetime1">
              <a:rPr lang="hr-HR" noProof="0" smtClean="0"/>
              <a:t>6.5.2023.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C41AFF2-D258-4CD4-99FA-A956FFDDF35B}" type="datetime1">
              <a:rPr lang="hr-HR" noProof="0" smtClean="0"/>
              <a:t>6.5.2023.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80716e94-2a2c-4bb0-844b-963019a116d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dirty="0" err="1"/>
              <a:t>African</a:t>
            </a:r>
            <a:r>
              <a:rPr lang="hr-HR" dirty="0"/>
              <a:t> </a:t>
            </a:r>
            <a:r>
              <a:rPr lang="hr-HR" dirty="0" err="1"/>
              <a:t>animals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AE0DE-9E9D-217D-F53F-77D2A16A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Spoji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E233-3C8D-CB9B-FB61-5AA0B066D3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9078" y="960814"/>
            <a:ext cx="6247722" cy="48303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Giraffe                                                     </a:t>
            </a:r>
            <a:r>
              <a:rPr lang="en-US" sz="1800" dirty="0" err="1"/>
              <a:t>slon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Elephant                                                   </a:t>
            </a:r>
            <a:r>
              <a:rPr lang="en-US" sz="1800" dirty="0" err="1"/>
              <a:t>majmun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Snake                                                        zebra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Parrot                                                      </a:t>
            </a:r>
            <a:r>
              <a:rPr lang="en-US" sz="1800" dirty="0" err="1"/>
              <a:t>krokodil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Zebra                                                         </a:t>
            </a:r>
            <a:r>
              <a:rPr lang="en-US" sz="1800" dirty="0" err="1"/>
              <a:t>zmija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Monkey                                                    </a:t>
            </a:r>
            <a:r>
              <a:rPr lang="en-US" sz="1800" dirty="0" err="1"/>
              <a:t>papiga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Crocodile                                                </a:t>
            </a:r>
            <a:r>
              <a:rPr lang="en-US" sz="1800" dirty="0" err="1"/>
              <a:t>žirafa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Lion                                                           </a:t>
            </a:r>
            <a:r>
              <a:rPr lang="en-US" sz="1800" dirty="0" err="1"/>
              <a:t>lav</a:t>
            </a:r>
          </a:p>
        </p:txBody>
      </p:sp>
    </p:spTree>
    <p:extLst>
      <p:ext uri="{BB962C8B-B14F-4D97-AF65-F5344CB8AC3E}">
        <p14:creationId xmlns:p14="http://schemas.microsoft.com/office/powerpoint/2010/main" val="87758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1ABAE-0C7D-63C3-676C-F74C2FBE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43377"/>
            <a:ext cx="4860492" cy="39302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/>
              <a:t>Poslušaj I pokušaj pogoditi o kojoj životinji se radi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C8EE-C9AA-6200-6907-585A058F4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8175" y="1343377"/>
            <a:ext cx="4860493" cy="39302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>
                <a:hlinkClick r:id="rId4"/>
              </a:rPr>
              <a:t>Lesson 3 African animal | Dip in 2 (e-sfera.hr)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6181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EC7FC-DEFC-FD97-062B-3683AB3B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5E797-AA5A-4E6C-69A8-FC3086CA81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Izaberi</a:t>
            </a:r>
            <a:r>
              <a:rPr lang="en-US" dirty="0"/>
              <a:t> 2 </a:t>
            </a:r>
            <a:r>
              <a:rPr lang="en-US" dirty="0" err="1"/>
              <a:t>životinje</a:t>
            </a:r>
            <a:r>
              <a:rPr lang="en-US" dirty="0"/>
              <a:t> (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želiš</a:t>
            </a:r>
            <a:r>
              <a:rPr lang="en-US" dirty="0"/>
              <a:t>) I </a:t>
            </a:r>
            <a:r>
              <a:rPr lang="en-US" dirty="0" err="1"/>
              <a:t>nacrtaj</a:t>
            </a:r>
            <a:r>
              <a:rPr lang="en-US" dirty="0"/>
              <a:t> u </a:t>
            </a:r>
            <a:r>
              <a:rPr lang="en-US" dirty="0" err="1"/>
              <a:t>bilježnicu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4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frican elephant in long grass">
            <a:extLst>
              <a:ext uri="{FF2B5EF4-FFF2-40B4-BE49-F238E27FC236}">
                <a16:creationId xmlns:a16="http://schemas.microsoft.com/office/drawing/2014/main" id="{553FEEB2-FEE3-14A1-9FBF-CC4831F13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r="19375" b="9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2E6D9-F944-D014-26D9-B053A519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67270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on resting in his throne">
            <a:extLst>
              <a:ext uri="{FF2B5EF4-FFF2-40B4-BE49-F238E27FC236}">
                <a16:creationId xmlns:a16="http://schemas.microsoft.com/office/drawing/2014/main" id="{A1F4EB2B-1F1A-71E4-6C49-84D4E432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4" r="28854" b="-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B564B-9484-5079-A302-73CD6818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lion</a:t>
            </a:r>
          </a:p>
        </p:txBody>
      </p:sp>
    </p:spTree>
    <p:extLst>
      <p:ext uri="{BB962C8B-B14F-4D97-AF65-F5344CB8AC3E}">
        <p14:creationId xmlns:p14="http://schemas.microsoft.com/office/powerpoint/2010/main" val="390853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Guinea Baboons - Animals Free Stock Photo - Public Domain Pictures">
            <a:extLst>
              <a:ext uri="{FF2B5EF4-FFF2-40B4-BE49-F238E27FC236}">
                <a16:creationId xmlns:a16="http://schemas.microsoft.com/office/drawing/2014/main" id="{502BDB63-9BE8-554B-70D3-A853E4D95F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17145" r="15964" b="-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DD5DE-4D95-6913-ABBF-87E3C267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monkey</a:t>
            </a:r>
          </a:p>
        </p:txBody>
      </p:sp>
    </p:spTree>
    <p:extLst>
      <p:ext uri="{BB962C8B-B14F-4D97-AF65-F5344CB8AC3E}">
        <p14:creationId xmlns:p14="http://schemas.microsoft.com/office/powerpoint/2010/main" val="344433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lligator head in water">
            <a:extLst>
              <a:ext uri="{FF2B5EF4-FFF2-40B4-BE49-F238E27FC236}">
                <a16:creationId xmlns:a16="http://schemas.microsoft.com/office/drawing/2014/main" id="{A8A1396F-8E41-DA22-8327-09E8BF3CC3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45" r="43041" b="9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7B78F-86F9-C048-1837-3789B8A3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crocodile</a:t>
            </a:r>
          </a:p>
        </p:txBody>
      </p:sp>
    </p:spTree>
    <p:extLst>
      <p:ext uri="{BB962C8B-B14F-4D97-AF65-F5344CB8AC3E}">
        <p14:creationId xmlns:p14="http://schemas.microsoft.com/office/powerpoint/2010/main" val="384459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A snake against a black background">
            <a:extLst>
              <a:ext uri="{FF2B5EF4-FFF2-40B4-BE49-F238E27FC236}">
                <a16:creationId xmlns:a16="http://schemas.microsoft.com/office/drawing/2014/main" id="{52E6567D-CB56-7D6C-39CC-AA42F89C8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98" r="11907" b="3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8DD8CB-A062-8B69-B0FA-225D3E7C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snake</a:t>
            </a:r>
          </a:p>
        </p:txBody>
      </p:sp>
    </p:spTree>
    <p:extLst>
      <p:ext uri="{BB962C8B-B14F-4D97-AF65-F5344CB8AC3E}">
        <p14:creationId xmlns:p14="http://schemas.microsoft.com/office/powerpoint/2010/main" val="192177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Heads of two giraffes in front of green trees">
            <a:extLst>
              <a:ext uri="{FF2B5EF4-FFF2-40B4-BE49-F238E27FC236}">
                <a16:creationId xmlns:a16="http://schemas.microsoft.com/office/drawing/2014/main" id="{A57826DD-AA0D-44E2-2EAE-5A3F1896C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77" r="33712" b="7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E3EE2-2BFA-D407-FF9C-7F09E244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899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giraffe</a:t>
            </a:r>
          </a:p>
        </p:txBody>
      </p:sp>
    </p:spTree>
    <p:extLst>
      <p:ext uri="{BB962C8B-B14F-4D97-AF65-F5344CB8AC3E}">
        <p14:creationId xmlns:p14="http://schemas.microsoft.com/office/powerpoint/2010/main" val="307520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de view of a zebra">
            <a:extLst>
              <a:ext uri="{FF2B5EF4-FFF2-40B4-BE49-F238E27FC236}">
                <a16:creationId xmlns:a16="http://schemas.microsoft.com/office/drawing/2014/main" id="{B4B6A5FD-F68E-A1EE-C898-2677726F4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20" r="84" b="-3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4B0D3-FE3B-5B21-DBF4-E8A5FE8F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zebra</a:t>
            </a:r>
          </a:p>
        </p:txBody>
      </p:sp>
    </p:spTree>
    <p:extLst>
      <p:ext uri="{BB962C8B-B14F-4D97-AF65-F5344CB8AC3E}">
        <p14:creationId xmlns:p14="http://schemas.microsoft.com/office/powerpoint/2010/main" val="196781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 and yellow paint background with a bird in front">
            <a:extLst>
              <a:ext uri="{FF2B5EF4-FFF2-40B4-BE49-F238E27FC236}">
                <a16:creationId xmlns:a16="http://schemas.microsoft.com/office/drawing/2014/main" id="{F63FB991-49F3-439B-7851-2AA25A24B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89" r="16622" b="9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00F10-9A5B-F6D6-F31E-3C284335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parrot</a:t>
            </a:r>
          </a:p>
        </p:txBody>
      </p:sp>
    </p:spTree>
    <p:extLst>
      <p:ext uri="{BB962C8B-B14F-4D97-AF65-F5344CB8AC3E}">
        <p14:creationId xmlns:p14="http://schemas.microsoft.com/office/powerpoint/2010/main" val="1199369478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1</Words>
  <Application>Microsoft Office PowerPoint</Application>
  <PresentationFormat>Widescreen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Kapljica</vt:lpstr>
      <vt:lpstr>African animals</vt:lpstr>
      <vt:lpstr>elephant</vt:lpstr>
      <vt:lpstr>lion</vt:lpstr>
      <vt:lpstr>monkey</vt:lpstr>
      <vt:lpstr>crocodile</vt:lpstr>
      <vt:lpstr>snake</vt:lpstr>
      <vt:lpstr>giraffe</vt:lpstr>
      <vt:lpstr>zebra</vt:lpstr>
      <vt:lpstr>parrot</vt:lpstr>
      <vt:lpstr>Spoji :</vt:lpstr>
      <vt:lpstr>Poslušaj I pokušaj pogoditi o kojoj životinji se radi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69</cp:revision>
  <dcterms:created xsi:type="dcterms:W3CDTF">2023-05-06T18:00:08Z</dcterms:created>
  <dcterms:modified xsi:type="dcterms:W3CDTF">2023-05-07T06:58:53Z</dcterms:modified>
</cp:coreProperties>
</file>