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3" r:id="rId13"/>
    <p:sldId id="267" r:id="rId14"/>
    <p:sldId id="268" r:id="rId15"/>
    <p:sldId id="270" r:id="rId16"/>
    <p:sldId id="269" r:id="rId17"/>
    <p:sldId id="271" r:id="rId18"/>
    <p:sldId id="274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9CA5168-3DF0-F04F-F8C6-B5D1D95E523F}" v="240" dt="2023-08-26T17:45:46.9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33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8/26/2023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8/26/2023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8/26/2023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8/26/2023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8/26/2023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8/26/2023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8/26/2023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pngimg.com/download/19144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ngall.com/10-number-png/download/27192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Number_4.jpg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sa/3.0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pngimg.com/download/18593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lickr.com/photos/lwr/8392566819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36277" y="673240"/>
            <a:ext cx="3031524" cy="3446373"/>
          </a:xfrm>
          <a:noFill/>
          <a:ln w="19050">
            <a:noFill/>
            <a:prstDash val="dash"/>
          </a:ln>
        </p:spPr>
        <p:txBody>
          <a:bodyPr>
            <a:normAutofit/>
          </a:bodyPr>
          <a:lstStyle/>
          <a:p>
            <a:pPr algn="r"/>
            <a:r>
              <a:rPr lang="en-US" sz="4800"/>
              <a:t>NUMBERS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36276" y="4119613"/>
            <a:ext cx="3031524" cy="2058765"/>
          </a:xfrm>
          <a:noFill/>
          <a:ln w="19050">
            <a:noFill/>
            <a:prstDash val="dash"/>
          </a:ln>
        </p:spPr>
        <p:txBody>
          <a:bodyPr vert="horz" lIns="91440" tIns="45720" rIns="91440" bIns="45720" rtlCol="0">
            <a:normAutofit/>
          </a:bodyPr>
          <a:lstStyle/>
          <a:p>
            <a:pPr algn="r"/>
            <a:r>
              <a:rPr lang="en-US" dirty="0"/>
              <a:t>BROJEVI</a:t>
            </a:r>
            <a:endParaRPr lang="en-US"/>
          </a:p>
          <a:p>
            <a:pPr algn="r"/>
            <a:endParaRPr lang="en-US"/>
          </a:p>
        </p:txBody>
      </p:sp>
      <p:pic>
        <p:nvPicPr>
          <p:cNvPr id="5" name="Picture 4" descr="Rubberized numbers on the wall">
            <a:extLst>
              <a:ext uri="{FF2B5EF4-FFF2-40B4-BE49-F238E27FC236}">
                <a16:creationId xmlns:a16="http://schemas.microsoft.com/office/drawing/2014/main" id="{3A396A9B-D2F1-933A-9BFE-85FB06FD59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15" r="11733" b="-3"/>
          <a:stretch/>
        </p:blipFill>
        <p:spPr>
          <a:xfrm>
            <a:off x="2405" y="10"/>
            <a:ext cx="7794245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DFFD9D3-0E77-42C3-B89D-A987E7760A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46782" y="-1"/>
            <a:ext cx="4245218" cy="5367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48F185-A6F4-40C2-A466-5CB3F23F2F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96651" y="0"/>
            <a:ext cx="16459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3716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58602-36F8-6ADE-FDAA-47C927E41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</p:spPr>
        <p:txBody>
          <a:bodyPr>
            <a:normAutofit/>
          </a:bodyPr>
          <a:lstStyle/>
          <a:p>
            <a:r>
              <a:rPr lang="en-US" dirty="0"/>
              <a:t>nine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B7570632-707B-87E6-2184-ACD18CC98F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94560"/>
            <a:ext cx="5816600" cy="4024125"/>
          </a:xfrm>
        </p:spPr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9" name="Content Placeholder 8" descr="A red number with a black background&#10;&#10;Description automatically generated">
            <a:extLst>
              <a:ext uri="{FF2B5EF4-FFF2-40B4-BE49-F238E27FC236}">
                <a16:creationId xmlns:a16="http://schemas.microsoft.com/office/drawing/2014/main" id="{625AB197-3FF3-8DA0-1384-DD22EE3CD2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971832" y="2272748"/>
            <a:ext cx="2547535" cy="36393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7BC396-4D5F-44B4-DB26-1B8095E7FC30}"/>
              </a:ext>
            </a:extLst>
          </p:cNvPr>
          <p:cNvSpPr txBox="1"/>
          <p:nvPr/>
        </p:nvSpPr>
        <p:spPr>
          <a:xfrm>
            <a:off x="4687888" y="6218238"/>
            <a:ext cx="2816225" cy="317500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2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50716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D94F7C0-1344-4B3C-AFCB-E7F006BB53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EC584A2-4215-4DB8-AE1F-E3768D77E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BC59B2-DC88-FFF8-BB32-9F77ACFF0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764373"/>
            <a:ext cx="3977639" cy="16002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32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ten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8C50D5-1055-E0D7-9B9C-73A1D0283E96}"/>
              </a:ext>
            </a:extLst>
          </p:cNvPr>
          <p:cNvSpPr txBox="1"/>
          <p:nvPr/>
        </p:nvSpPr>
        <p:spPr>
          <a:xfrm>
            <a:off x="685800" y="2364573"/>
            <a:ext cx="3977639" cy="3854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/>
              <a:t>.</a:t>
            </a:r>
          </a:p>
        </p:txBody>
      </p:sp>
      <p:pic>
        <p:nvPicPr>
          <p:cNvPr id="4" name="Content Placeholder 3" descr="A black and white number&#10;&#10;Description automatically generated">
            <a:extLst>
              <a:ext uri="{FF2B5EF4-FFF2-40B4-BE49-F238E27FC236}">
                <a16:creationId xmlns:a16="http://schemas.microsoft.com/office/drawing/2014/main" id="{5793DB4A-5AFE-B5C4-948D-DA4E729EC9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323344" y="746126"/>
            <a:ext cx="5832211" cy="547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5164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14">
            <a:extLst>
              <a:ext uri="{FF2B5EF4-FFF2-40B4-BE49-F238E27FC236}">
                <a16:creationId xmlns:a16="http://schemas.microsoft.com/office/drawing/2014/main" id="{637BD688-14A6-4B96-B8A2-3CD81C054F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6008" y="0"/>
            <a:ext cx="7555992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7B2544F-CA5E-40F6-9525-716A90C83F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ln>
            <a:noFill/>
          </a:ln>
          <a:effectLst>
            <a:outerShdw blurRad="635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2B93162-635C-46F5-97EC-E98C1659F1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975"/>
          <a:stretch/>
        </p:blipFill>
        <p:spPr>
          <a:xfrm>
            <a:off x="0" y="4375150"/>
            <a:ext cx="4636008" cy="24828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14BCE4-F1FB-C082-8F08-AA1296E04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922" y="987287"/>
            <a:ext cx="3548269" cy="4697896"/>
          </a:xfrm>
        </p:spPr>
        <p:txBody>
          <a:bodyPr>
            <a:normAutofit/>
          </a:bodyPr>
          <a:lstStyle/>
          <a:p>
            <a:endParaRPr lang="en-US" sz="36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F4D12-F633-D967-3A11-925606389E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7825" y="987287"/>
            <a:ext cx="5755949" cy="469789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800"/>
              <a:t>Prepiši brojeve I njihove nazive u bilježnicu</a:t>
            </a:r>
          </a:p>
        </p:txBody>
      </p:sp>
    </p:spTree>
    <p:extLst>
      <p:ext uri="{BB962C8B-B14F-4D97-AF65-F5344CB8AC3E}">
        <p14:creationId xmlns:p14="http://schemas.microsoft.com/office/powerpoint/2010/main" val="3529775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9ACE7-F674-7CC0-CEA9-00664F382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many? (</a:t>
            </a:r>
            <a:r>
              <a:rPr lang="en-US" dirty="0" err="1"/>
              <a:t>koliko</a:t>
            </a:r>
            <a:r>
              <a:rPr lang="en-US" dirty="0"/>
              <a:t> </a:t>
            </a:r>
            <a:r>
              <a:rPr lang="en-US" dirty="0" err="1"/>
              <a:t>ih</a:t>
            </a:r>
            <a:r>
              <a:rPr lang="en-US" dirty="0"/>
              <a:t> </a:t>
            </a:r>
            <a:r>
              <a:rPr lang="en-US" dirty="0" err="1"/>
              <a:t>ima</a:t>
            </a:r>
            <a:r>
              <a:rPr lang="en-US" dirty="0"/>
              <a:t>?)</a:t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 descr="Three cupcakes">
            <a:extLst>
              <a:ext uri="{FF2B5EF4-FFF2-40B4-BE49-F238E27FC236}">
                <a16:creationId xmlns:a16="http://schemas.microsoft.com/office/drawing/2014/main" id="{50B88924-A2E7-6629-1889-81B21F5799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9336" y="2064971"/>
            <a:ext cx="6037943" cy="4024313"/>
          </a:xfrm>
        </p:spPr>
      </p:pic>
    </p:spTree>
    <p:extLst>
      <p:ext uri="{BB962C8B-B14F-4D97-AF65-F5344CB8AC3E}">
        <p14:creationId xmlns:p14="http://schemas.microsoft.com/office/powerpoint/2010/main" val="4961222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5EDFA-25E5-12B6-FB78-4AA9F69E6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Row of colorful waiting chairs">
            <a:extLst>
              <a:ext uri="{FF2B5EF4-FFF2-40B4-BE49-F238E27FC236}">
                <a16:creationId xmlns:a16="http://schemas.microsoft.com/office/drawing/2014/main" id="{6A0445BF-7842-4899-09AA-237E6EDEAD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8833" y="2193925"/>
            <a:ext cx="7154334" cy="4024313"/>
          </a:xfrm>
        </p:spPr>
      </p:pic>
    </p:spTree>
    <p:extLst>
      <p:ext uri="{BB962C8B-B14F-4D97-AF65-F5344CB8AC3E}">
        <p14:creationId xmlns:p14="http://schemas.microsoft.com/office/powerpoint/2010/main" val="27194161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AC6EBE12-9B3E-43CB-B552-2C7A138537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7465C4-4FD6-41C0-9B8F-23FDEF4244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771EBD-3575-163E-516D-500F67502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4373"/>
            <a:ext cx="4753466" cy="1293028"/>
          </a:xfrm>
        </p:spPr>
        <p:txBody>
          <a:bodyPr>
            <a:norm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1" name="Content Placeholder 7">
            <a:extLst>
              <a:ext uri="{FF2B5EF4-FFF2-40B4-BE49-F238E27FC236}">
                <a16:creationId xmlns:a16="http://schemas.microsoft.com/office/drawing/2014/main" id="{95699789-81F0-B3DC-01B7-4D6F5F2892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194560"/>
            <a:ext cx="4753466" cy="4024125"/>
          </a:xfrm>
        </p:spPr>
        <p:txBody>
          <a:bodyPr>
            <a:normAutofit/>
          </a:bodyPr>
          <a:lstStyle/>
          <a:p>
            <a:endParaRPr lang="en-US" sz="1800">
              <a:solidFill>
                <a:schemeClr val="bg1"/>
              </a:solidFill>
            </a:endParaRPr>
          </a:p>
        </p:txBody>
      </p:sp>
      <p:sp useBgFill="1">
        <p:nvSpPr>
          <p:cNvPr id="22" name="Rounded Rectangle 14">
            <a:extLst>
              <a:ext uri="{FF2B5EF4-FFF2-40B4-BE49-F238E27FC236}">
                <a16:creationId xmlns:a16="http://schemas.microsoft.com/office/drawing/2014/main" id="{AF2529C0-FA6B-474D-B1E5-73BA7011F5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9" y="1066164"/>
            <a:ext cx="5305958" cy="5148371"/>
          </a:xfrm>
          <a:prstGeom prst="roundRect">
            <a:avLst>
              <a:gd name="adj" fmla="val 2403"/>
            </a:avLst>
          </a:prstGeom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trophy cup">
            <a:extLst>
              <a:ext uri="{FF2B5EF4-FFF2-40B4-BE49-F238E27FC236}">
                <a16:creationId xmlns:a16="http://schemas.microsoft.com/office/drawing/2014/main" id="{C6A3324C-BC8A-8AF2-8C67-B1547679B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45194" y="1336566"/>
            <a:ext cx="4607567" cy="460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9249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AB9EA-7C58-C947-7B95-1212178CC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 descr="Colorful scoops of icecream">
            <a:extLst>
              <a:ext uri="{FF2B5EF4-FFF2-40B4-BE49-F238E27FC236}">
                <a16:creationId xmlns:a16="http://schemas.microsoft.com/office/drawing/2014/main" id="{9FC2E781-BAC4-C2BA-417C-77074B007F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82658" y="2193925"/>
            <a:ext cx="7026684" cy="4024313"/>
          </a:xfrm>
        </p:spPr>
      </p:pic>
    </p:spTree>
    <p:extLst>
      <p:ext uri="{BB962C8B-B14F-4D97-AF65-F5344CB8AC3E}">
        <p14:creationId xmlns:p14="http://schemas.microsoft.com/office/powerpoint/2010/main" val="39564126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985D6-51B8-9F3B-E8A3-192C55910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olorful macaroons in a box">
            <a:extLst>
              <a:ext uri="{FF2B5EF4-FFF2-40B4-BE49-F238E27FC236}">
                <a16:creationId xmlns:a16="http://schemas.microsoft.com/office/drawing/2014/main" id="{BF4DF2A4-0F88-4A5E-97EF-E7EC77AEF9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77028" y="2193925"/>
            <a:ext cx="6037943" cy="4024313"/>
          </a:xfrm>
        </p:spPr>
      </p:pic>
    </p:spTree>
    <p:extLst>
      <p:ext uri="{BB962C8B-B14F-4D97-AF65-F5344CB8AC3E}">
        <p14:creationId xmlns:p14="http://schemas.microsoft.com/office/powerpoint/2010/main" val="12104058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8531097-C302-4D4E-8560-F40BC5BF5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991AF4D-7AE9-4E40-AB78-4692C36FB4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Zajedno ćemo riješiti zadatak 1 u radnoj bilježnici </a:t>
            </a:r>
            <a:r>
              <a:rPr lang="hr-HR"/>
              <a:t>na stranici 37</a:t>
            </a:r>
          </a:p>
        </p:txBody>
      </p:sp>
    </p:spTree>
    <p:extLst>
      <p:ext uri="{BB962C8B-B14F-4D97-AF65-F5344CB8AC3E}">
        <p14:creationId xmlns:p14="http://schemas.microsoft.com/office/powerpoint/2010/main" val="25038671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A8200-E799-3D8A-0C99-00A0CF959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764373"/>
            <a:ext cx="3977639" cy="1600200"/>
          </a:xfrm>
        </p:spPr>
        <p:txBody>
          <a:bodyPr anchor="b">
            <a:normAutofit/>
          </a:bodyPr>
          <a:lstStyle/>
          <a:p>
            <a:pPr algn="l"/>
            <a:r>
              <a:rPr lang="en-US" sz="3200"/>
              <a:t>one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825114-ED63-51EC-CE4C-52E9BD7A4F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364573"/>
            <a:ext cx="3977639" cy="3854112"/>
          </a:xfrm>
        </p:spPr>
        <p:txBody>
          <a:bodyPr>
            <a:normAutofit/>
          </a:bodyPr>
          <a:lstStyle/>
          <a:p>
            <a:endParaRPr lang="en-US" sz="1600"/>
          </a:p>
        </p:txBody>
      </p:sp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D25211A-4CA0-4B53-82BB-1EE7C7F3C7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51379" y="0"/>
            <a:ext cx="72406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op view of a wooden block with the number one written on it and the block is on a yellow surface">
            <a:extLst>
              <a:ext uri="{FF2B5EF4-FFF2-40B4-BE49-F238E27FC236}">
                <a16:creationId xmlns:a16="http://schemas.microsoft.com/office/drawing/2014/main" id="{293AAC0E-3292-0CFB-4098-D48C595FD4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93" r="15471" b="4"/>
          <a:stretch/>
        </p:blipFill>
        <p:spPr>
          <a:xfrm>
            <a:off x="5304147" y="10"/>
            <a:ext cx="688785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9088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DA15B1D-0133-4CB3-B7CC-61FA72874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EF2F61C-287D-47BC-878F-C876F74FFD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6088BA-E3E6-2841-BA58-A770B625B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4373"/>
            <a:ext cx="4753466" cy="1293028"/>
          </a:xfrm>
        </p:spPr>
        <p:txBody>
          <a:bodyPr>
            <a:normAutofit/>
          </a:bodyPr>
          <a:lstStyle/>
          <a:p>
            <a:r>
              <a:rPr lang="en-US" dirty="0"/>
              <a:t>two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CB0085-8499-E782-B230-30AB108B17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194560"/>
            <a:ext cx="4753466" cy="4024125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/>
          </a:p>
          <a:p>
            <a:endParaRPr lang="en-US" dirty="0"/>
          </a:p>
        </p:txBody>
      </p:sp>
      <p:sp>
        <p:nvSpPr>
          <p:cNvPr id="13" name="Rounded Rectangle 14">
            <a:extLst>
              <a:ext uri="{FF2B5EF4-FFF2-40B4-BE49-F238E27FC236}">
                <a16:creationId xmlns:a16="http://schemas.microsoft.com/office/drawing/2014/main" id="{B5BA9375-863F-4B24-9083-14FE819F8E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9" y="1066164"/>
            <a:ext cx="5305958" cy="5148371"/>
          </a:xfrm>
          <a:prstGeom prst="roundRect">
            <a:avLst>
              <a:gd name="adj" fmla="val 2403"/>
            </a:avLst>
          </a:prstGeom>
          <a:solidFill>
            <a:srgbClr val="FFFFFF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Vintage movie countdown 2">
            <a:extLst>
              <a:ext uri="{FF2B5EF4-FFF2-40B4-BE49-F238E27FC236}">
                <a16:creationId xmlns:a16="http://schemas.microsoft.com/office/drawing/2014/main" id="{899C16E7-FBED-3632-D9A9-CBA1B5B9BC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206" r="11553" b="3"/>
          <a:stretch/>
        </p:blipFill>
        <p:spPr>
          <a:xfrm>
            <a:off x="6407004" y="1336566"/>
            <a:ext cx="4683948" cy="460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1151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B836880-BF75-4385-9994-9270F8ACF1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6BCFBE2-C65F-42E3-A14A-5D04B9842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7E38E3-4229-DAEF-D13B-F9052A7D6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4373"/>
            <a:ext cx="3306744" cy="1293028"/>
          </a:xfrm>
        </p:spPr>
        <p:txBody>
          <a:bodyPr>
            <a:normAutofit/>
          </a:bodyPr>
          <a:lstStyle/>
          <a:p>
            <a:r>
              <a:rPr lang="en-US" sz="3200"/>
              <a:t>three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F50B4C8-D4F3-62C7-7BD7-565798D48E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194560"/>
            <a:ext cx="3306742" cy="4024125"/>
          </a:xfrm>
        </p:spPr>
        <p:txBody>
          <a:bodyPr>
            <a:normAutofit/>
          </a:bodyPr>
          <a:lstStyle/>
          <a:p>
            <a:endParaRPr lang="en-US" sz="1600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38D32B90-922C-4411-A898-3F03AA808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6008" y="1066164"/>
            <a:ext cx="6765949" cy="5148371"/>
          </a:xfrm>
          <a:prstGeom prst="roundRect">
            <a:avLst>
              <a:gd name="adj" fmla="val 2403"/>
            </a:avLst>
          </a:prstGeom>
          <a:solidFill>
            <a:srgbClr val="FFFFFF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Negative of a film with digital number 3 lighted">
            <a:extLst>
              <a:ext uri="{FF2B5EF4-FFF2-40B4-BE49-F238E27FC236}">
                <a16:creationId xmlns:a16="http://schemas.microsoft.com/office/drawing/2014/main" id="{68B3A7EE-89AF-D3D5-D952-78B6A93C48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235" b="1"/>
          <a:stretch/>
        </p:blipFill>
        <p:spPr>
          <a:xfrm>
            <a:off x="4955339" y="1336566"/>
            <a:ext cx="6127287" cy="460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9701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56A0B-7180-AA6C-C40B-ABD919E9D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764373"/>
            <a:ext cx="3977639" cy="1600200"/>
          </a:xfrm>
        </p:spPr>
        <p:txBody>
          <a:bodyPr anchor="b">
            <a:normAutofit/>
          </a:bodyPr>
          <a:lstStyle/>
          <a:p>
            <a:pPr algn="l"/>
            <a:r>
              <a:rPr lang="en-US" sz="3200"/>
              <a:t>four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2235CC6-34B3-5FE7-C9FA-24FC18CCB5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364573"/>
            <a:ext cx="3977639" cy="3854112"/>
          </a:xfrm>
        </p:spPr>
        <p:txBody>
          <a:bodyPr>
            <a:normAutofit/>
          </a:bodyPr>
          <a:lstStyle/>
          <a:p>
            <a:endParaRPr lang="en-US" sz="1600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D25211A-4CA0-4B53-82BB-1EE7C7F3C7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51379" y="0"/>
            <a:ext cx="72406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number on a red carpet&#10;&#10;Description automatically generated">
            <a:extLst>
              <a:ext uri="{FF2B5EF4-FFF2-40B4-BE49-F238E27FC236}">
                <a16:creationId xmlns:a16="http://schemas.microsoft.com/office/drawing/2014/main" id="{DE93D62F-F054-0EC7-CAEC-4E5E878236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9870" r="2" b="7447"/>
          <a:stretch/>
        </p:blipFill>
        <p:spPr>
          <a:xfrm>
            <a:off x="5304147" y="10"/>
            <a:ext cx="6887853" cy="68579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B5EF28-F16A-D4A4-A510-56C4EAF6223C}"/>
              </a:ext>
            </a:extLst>
          </p:cNvPr>
          <p:cNvSpPr txBox="1"/>
          <p:nvPr/>
        </p:nvSpPr>
        <p:spPr>
          <a:xfrm>
            <a:off x="11840622" y="6657945"/>
            <a:ext cx="351378" cy="200055"/>
          </a:xfrm>
          <a:prstGeom prst="rect">
            <a:avLst/>
          </a:prstGeom>
          <a:solidFill>
            <a:srgbClr val="000000"/>
          </a:solidFill>
        </p:spPr>
        <p:txBody>
          <a:bodyPr wrap="none" lIns="91440" tIns="45720" rIns="91440" bIns="45720" anchor="t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 dirty="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-SA</a:t>
            </a:r>
            <a:r>
              <a:rPr lang="en-US" sz="700" dirty="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757360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77C79-CCFE-0659-1F08-AB205AC07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760" y="764373"/>
            <a:ext cx="6832600" cy="1293028"/>
          </a:xfrm>
        </p:spPr>
        <p:txBody>
          <a:bodyPr>
            <a:normAutofit/>
          </a:bodyPr>
          <a:lstStyle/>
          <a:p>
            <a:r>
              <a:rPr lang="en-US" dirty="0"/>
              <a:t>Five</a:t>
            </a:r>
            <a:br>
              <a:rPr lang="en-US" dirty="0"/>
            </a:b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98CE510-EFB1-365E-6D73-002079EC30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760" y="2194560"/>
            <a:ext cx="6832600" cy="4024125"/>
          </a:xfrm>
        </p:spPr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4" name="Content Placeholder 3" descr="Number 5 Five · Free image on Pixabay">
            <a:extLst>
              <a:ext uri="{FF2B5EF4-FFF2-40B4-BE49-F238E27FC236}">
                <a16:creationId xmlns:a16="http://schemas.microsoft.com/office/drawing/2014/main" id="{D51886A4-8A5F-07D1-0AE0-2BEACA9593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87" b="1902"/>
          <a:stretch/>
        </p:blipFill>
        <p:spPr>
          <a:xfrm>
            <a:off x="7861238" y="746125"/>
            <a:ext cx="3644962" cy="547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642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DDC1F-309E-198B-E828-7B2AC4276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760" y="764373"/>
            <a:ext cx="6832600" cy="1293028"/>
          </a:xfrm>
        </p:spPr>
        <p:txBody>
          <a:bodyPr>
            <a:normAutofit/>
          </a:bodyPr>
          <a:lstStyle/>
          <a:p>
            <a:r>
              <a:rPr lang="en-US" dirty="0"/>
              <a:t>six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12736EB-FDCB-BB0A-E07D-557110DA71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760" y="2194560"/>
            <a:ext cx="6832600" cy="4024125"/>
          </a:xfrm>
        </p:spPr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4" name="Content Placeholder 3" descr="A number with a black background&#10;&#10;Description automatically generated">
            <a:extLst>
              <a:ext uri="{FF2B5EF4-FFF2-40B4-BE49-F238E27FC236}">
                <a16:creationId xmlns:a16="http://schemas.microsoft.com/office/drawing/2014/main" id="{AA4908E0-E581-4009-AB9D-06AB300B1E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861238" y="878860"/>
            <a:ext cx="3644962" cy="5207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8557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E478C-F1CC-0E23-9A26-A8BC66FB3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</p:spPr>
        <p:txBody>
          <a:bodyPr>
            <a:normAutofit/>
          </a:bodyPr>
          <a:lstStyle/>
          <a:p>
            <a:r>
              <a:rPr lang="en-US" dirty="0"/>
              <a:t>Seven</a:t>
            </a:r>
            <a:br>
              <a:rPr lang="en-US" dirty="0"/>
            </a:b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B0D8D79-0BD7-90B5-74C0-1F7DA3690F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94560"/>
            <a:ext cx="5816600" cy="4024125"/>
          </a:xfrm>
        </p:spPr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4" name="Content Placeholder 3" descr="Vintage movie countdown 7">
            <a:extLst>
              <a:ext uri="{FF2B5EF4-FFF2-40B4-BE49-F238E27FC236}">
                <a16:creationId xmlns:a16="http://schemas.microsoft.com/office/drawing/2014/main" id="{162226BB-4932-DB7B-EB0B-171E329CE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89" b="2"/>
          <a:stretch/>
        </p:blipFill>
        <p:spPr>
          <a:xfrm>
            <a:off x="6985000" y="2501159"/>
            <a:ext cx="4521200" cy="341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3165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CD94F7C0-1344-4B3C-AFCB-E7F006BB53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EC584A2-4215-4DB8-AE1F-E3768D77E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306E9E-D6FE-8305-81E6-7B7B4AE62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764373"/>
            <a:ext cx="3977639" cy="1600200"/>
          </a:xfrm>
        </p:spPr>
        <p:txBody>
          <a:bodyPr anchor="b">
            <a:normAutofit/>
          </a:bodyPr>
          <a:lstStyle/>
          <a:p>
            <a:pPr algn="l"/>
            <a:r>
              <a:rPr lang="en-US" sz="3200"/>
              <a:t>Eight</a:t>
            </a:r>
            <a:br>
              <a:rPr lang="en-US" sz="3200"/>
            </a:br>
            <a:endParaRPr lang="en-US" sz="3200"/>
          </a:p>
        </p:txBody>
      </p:sp>
      <p:sp>
        <p:nvSpPr>
          <p:cNvPr id="21" name="Content Placeholder 8">
            <a:extLst>
              <a:ext uri="{FF2B5EF4-FFF2-40B4-BE49-F238E27FC236}">
                <a16:creationId xmlns:a16="http://schemas.microsoft.com/office/drawing/2014/main" id="{9ACB6CE5-A7A0-6C9B-2AF9-01DEBD819E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364573"/>
            <a:ext cx="3977639" cy="3854112"/>
          </a:xfrm>
        </p:spPr>
        <p:txBody>
          <a:bodyPr>
            <a:normAutofit/>
          </a:bodyPr>
          <a:lstStyle/>
          <a:p>
            <a:endParaRPr lang="en-US" sz="1600"/>
          </a:p>
        </p:txBody>
      </p:sp>
      <p:pic>
        <p:nvPicPr>
          <p:cNvPr id="4" name="Content Placeholder 3" descr="A white circle with a black number on it&#10;&#10;Description automatically generated">
            <a:extLst>
              <a:ext uri="{FF2B5EF4-FFF2-40B4-BE49-F238E27FC236}">
                <a16:creationId xmlns:a16="http://schemas.microsoft.com/office/drawing/2014/main" id="{107D9F8F-829C-FD8E-D53D-0B0999B1D0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503170" y="746126"/>
            <a:ext cx="5472558" cy="54725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30F316-3AD8-F5CC-E76B-B3A86520B37F}"/>
              </a:ext>
            </a:extLst>
          </p:cNvPr>
          <p:cNvSpPr txBox="1"/>
          <p:nvPr/>
        </p:nvSpPr>
        <p:spPr>
          <a:xfrm>
            <a:off x="4083050" y="6218238"/>
            <a:ext cx="4024313" cy="317500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2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645703"/>
      </p:ext>
    </p:extLst>
  </p:cSld>
  <p:clrMapOvr>
    <a:masterClrMapping/>
  </p:clrMapOvr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TC104033937[[fn=Vapor Trail]]</Template>
  <TotalTime>0</TotalTime>
  <Words>46</Words>
  <Application>Microsoft Office PowerPoint</Application>
  <PresentationFormat>Široki zaslon</PresentationFormat>
  <Paragraphs>17</Paragraphs>
  <Slides>18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2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18</vt:i4>
      </vt:variant>
    </vt:vector>
  </HeadingPairs>
  <TitlesOfParts>
    <vt:vector size="21" baseType="lpstr">
      <vt:lpstr>Arial</vt:lpstr>
      <vt:lpstr>Century Gothic</vt:lpstr>
      <vt:lpstr>Vapor Trail</vt:lpstr>
      <vt:lpstr>NUMBERS</vt:lpstr>
      <vt:lpstr>one</vt:lpstr>
      <vt:lpstr>two</vt:lpstr>
      <vt:lpstr>three</vt:lpstr>
      <vt:lpstr>four</vt:lpstr>
      <vt:lpstr>Five </vt:lpstr>
      <vt:lpstr>six</vt:lpstr>
      <vt:lpstr>Seven </vt:lpstr>
      <vt:lpstr>Eight </vt:lpstr>
      <vt:lpstr>nine</vt:lpstr>
      <vt:lpstr>ten</vt:lpstr>
      <vt:lpstr>PowerPoint prezentacija</vt:lpstr>
      <vt:lpstr>How many? (koliko ih ima?) 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Suzana</cp:lastModifiedBy>
  <cp:revision>97</cp:revision>
  <dcterms:created xsi:type="dcterms:W3CDTF">2023-08-26T17:23:26Z</dcterms:created>
  <dcterms:modified xsi:type="dcterms:W3CDTF">2023-08-26T18:13:34Z</dcterms:modified>
</cp:coreProperties>
</file>